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tmp" ContentType="image/png"/>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notesSlides/notesSlide6.xml" ContentType="application/vnd.openxmlformats-officedocument.presentationml.notesSlide+xml"/>
  <Override PartName="/ppt/ink/ink10.xml" ContentType="application/inkml+xml"/>
  <Override PartName="/ppt/ink/ink1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handoutMasterIdLst>
    <p:handoutMasterId r:id="rId27"/>
  </p:handoutMasterIdLst>
  <p:sldIdLst>
    <p:sldId id="258" r:id="rId2"/>
    <p:sldId id="470" r:id="rId3"/>
    <p:sldId id="466" r:id="rId4"/>
    <p:sldId id="471" r:id="rId5"/>
    <p:sldId id="467" r:id="rId6"/>
    <p:sldId id="472" r:id="rId7"/>
    <p:sldId id="451" r:id="rId8"/>
    <p:sldId id="452" r:id="rId9"/>
    <p:sldId id="453" r:id="rId10"/>
    <p:sldId id="454" r:id="rId11"/>
    <p:sldId id="455" r:id="rId12"/>
    <p:sldId id="456" r:id="rId13"/>
    <p:sldId id="457" r:id="rId14"/>
    <p:sldId id="458" r:id="rId15"/>
    <p:sldId id="459" r:id="rId16"/>
    <p:sldId id="460" r:id="rId17"/>
    <p:sldId id="461" r:id="rId18"/>
    <p:sldId id="462" r:id="rId19"/>
    <p:sldId id="463" r:id="rId20"/>
    <p:sldId id="464" r:id="rId21"/>
    <p:sldId id="469" r:id="rId22"/>
    <p:sldId id="465" r:id="rId23"/>
    <p:sldId id="468" r:id="rId24"/>
    <p:sldId id="450" r:id="rId25"/>
  </p:sldIdLst>
  <p:sldSz cx="9144000" cy="6858000" type="screen4x3"/>
  <p:notesSz cx="6858000" cy="9144000"/>
  <p:custDataLst>
    <p:tags r:id="rId28"/>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p:restoredTop sz="94305" autoAdjust="0"/>
  </p:normalViewPr>
  <p:slideViewPr>
    <p:cSldViewPr snapToGrid="0" snapToObjects="1">
      <p:cViewPr varScale="1">
        <p:scale>
          <a:sx n="193" d="100"/>
          <a:sy n="193" d="100"/>
        </p:scale>
        <p:origin x="216" y="36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handoutMaster" Target="handoutMasters/handoutMaster1.xml"/><Relationship Id="rId28" Type="http://schemas.openxmlformats.org/officeDocument/2006/relationships/tags" Target="tags/tag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41A1027-42A4-544A-9B6C-C5EB158C13A4}" type="datetimeFigureOut">
              <a:rPr lang="en-US" smtClean="0"/>
              <a:t>11/17/17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0D38B40-6DD5-B04D-855D-4AD8F4292BF6}" type="slidenum">
              <a:rPr lang="en-US" smtClean="0"/>
              <a:t>‹#›</a:t>
            </a:fld>
            <a:endParaRPr lang="en-US"/>
          </a:p>
        </p:txBody>
      </p:sp>
    </p:spTree>
    <p:extLst>
      <p:ext uri="{BB962C8B-B14F-4D97-AF65-F5344CB8AC3E}">
        <p14:creationId xmlns:p14="http://schemas.microsoft.com/office/powerpoint/2010/main" val="3232484375"/>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511" units="deg"/>
          <inkml:channel name="T" type="integer" max="2.14748E9" units="dev"/>
        </inkml:traceFormat>
        <inkml:channelProperties>
          <inkml:channelProperty channel="X" name="resolution" value="946.47601" units="1/cm"/>
          <inkml:channelProperty channel="Y" name="resolution" value="1676.0614" units="1/cm"/>
          <inkml:channelProperty channel="F" name="resolution" value="1.41944" units="1/deg"/>
          <inkml:channelProperty channel="T" name="resolution" value="1" units="1/dev"/>
        </inkml:channelProperties>
      </inkml:inkSource>
      <inkml:timestamp xml:id="ts0" timeString="2017-11-17T15:08:57.581"/>
    </inkml:context>
    <inkml:brush xml:id="br0">
      <inkml:brushProperty name="width" value="0.05292" units="cm"/>
      <inkml:brushProperty name="height" value="0.05292" units="cm"/>
      <inkml:brushProperty name="color" value="#FF0000"/>
    </inkml:brush>
  </inkml:definitions>
  <inkml:trace contextRef="#ctx0" brushRef="#br0">5164 5978 259 0,'0'0'11'16,"0"0"5"-16,0 0 5 15,0 0 1-15,0 0 3 16,0-4 4-16,0 4-1 0,0 0 2 16,-3-13-9-16,3 13-5 15,-7-16-3-15,0 3-2 16,-1-2-2-16,-6-5-9 16,-3-2 0-16,-3-2 0 0,-5-3 0 15,-4-1 0-15,-5 2 0 16,-6 0 0-16,-4 7 0 15,-1 8 0-15,-3 11 0 16,-4 11 0-16,1 22 0 0,-3 18 0 16,5 15 0-16,4 17 0 15,8 6 0-15,7 6 0 16,10-2 0-16,14-6 0 16,10-14 0-16,19-16 0 0,17-17 0 15,15-19 0-15,15-12 0 16,12-13-77-16,8-14-9 15</inkml:trace>
  <inkml:trace contextRef="#ctx0" brushRef="#br0" timeOffset="569.5335">5464 6325 339 0,'0'0'4'0,"9"13"3"16,0-7 0-16,6 0 4 0,1-3 0 16,3-3 1-16,2-10 1 15,3-11-1-15,-6-9-2 16,-2-15-2-16,-7-8 0 16,-6-8 0-16,-3 2 2 0,-6 5 0 15,-7 8 1-15,-8 14 1 16,-3 17-1-16,-6 20-4 15,-1 22-7-15,0 18 0 16,1 12 0-16,9 7 0 16,4-3 0-16,13-5 0 0,7-11 0 15,20-15 0-15,4-18-64 16,21-16-21-16</inkml:trace>
  <inkml:trace contextRef="#ctx0" brushRef="#br0" timeOffset="1314.253">5875 5972 295 0,'0'0'6'0,"0"8"3"16,0 4 4-16,0 7 1 0,1 6 1 16,3 5 2-16,5 4 0 15,1 4 0-15,-1-4-6 16,4 1-4-16,0-7-2 16,0-10-1-16,0-11-2 15,-2-11 0-15,-1-20 0 0,3-5 0 16,2-11-1-16,2-2 0 15,2 0 2-15,4 10 0 16,-1 10 0-16,5 17 2 16,1 11-1-16,-2 21 2 0,0-1-1 15,-1 6 1-15,-2-1-2 16,-4-3 0-16,-2-14-1 16,0-14-1-16,-5-12 1 15,1-11-2-15,2-1 1 0,-1-4 0 16,1 7 2-16,4 8-1 15,0 13 1-15,-1 16 0 16,4 21-4-16,-2 10 0 16,1 5 0-16,3 2 0 0,1-6 0 15,7-7-71-15,-4-9-11 16</inkml:trace>
  <inkml:trace contextRef="#ctx0" brushRef="#br0" timeOffset="1863.909">6782 6021 398 0,'0'17'6'16,"4"16"3"-16,5 18 2 0,0 15 1 15,7 15 0-15,-2 5 1 16,5 8 1-16,0 0 1 16,-5-16-6-16,1-18-2 0,-5-18-2 15,-6-25-5-15,-4-22 0 16,-1-26 0-16,-12-23 0 16,-5-21 0-16,-3-14 0 15,0-18 0-15,1-3 0 0,1 8 0 16,6 11 0-16,7 14 0 15,6 20 0-15,7 25 0 16,11 19 0-16,5 15 0 16,7 19 0-16,2 6 0 0,2 9 0 15,-6 5 0-15,-4 2 0 16,-5 3 0-16,-11 2 0 16,-8-6 0-16,-4-3 0 15,-7-3 0-15,-10-10-73 16,3-5-9-16</inkml:trace>
  <inkml:trace contextRef="#ctx0" brushRef="#br0" timeOffset="2419.5685">7422 5944 374 0,'0'0'6'0,"0"0"4"16,0 0 2-16,0 0 3 15,0 0 1-15,0 0 1 0,0 0 1 16,0 0 1-16,0 0-5 16,0 0-4-16,0 0-10 15,-11 1 0-15,11-1 0 16,-11-6 0-16,11 6 0 0,-11-12 0 15,11 12 0-15,-13-12 0 16,13 12 0-16,-13-15 0 16,13 15 0-16,-11-12 0 0,11 12 0 15,-9-7 0-15,9 7 0 16,-12-6 0-16,12 6 0 16,-11-1 0-16,11 1 0 15,-12 0 0-15,12 0 0 16,-13 4 0-16,13-4 0 0,-13 10 0 15,4 1 0-15,-3 4 0 16,2 3 0-16,-3 6 0 16,2 3 0-16,-1 4 0 15,2-4 0-15,6-3 0 0,3-3 0 16,1-7 0-16,8-8 0 16,6-3 0-16,0-3 0 15,5 0 0-15,1 2 0 16,-1 9 0-16,1 4 0 0,-4 2 0 15,0 7 0-15,-4-2 0 16,-2-4-5-16,1-4-14 16,-11-14-58-16,18-16-3 0</inkml:trace>
  <inkml:trace contextRef="#ctx0" brushRef="#br0" timeOffset="2928.3197">7564 5903 393 0,'0'0'7'16,"-1"14"2"-16,1 1 3 16,0 9 1-16,3 9 1 15,3 4-1-15,4 7 2 16,4 5-1-16,2-5-7 0,2-4-2 16,-1-7-2-16,-1-6-1 15,-3-15 0-15,-3-12 0 16,-6-7-2-16,-2-16 0 15,-2-10 0-15,-1-7 0 0,-1-2 0 16,1 1 0-16,-1 2 0 16,2 6 0-16,0 8 0 15,3 8 0-15,5 10 0 16,5 7 0-16,2 0 0 0,5 0 0 16,4 4 0-16,2-4 0 15,4 2 0-15,4-2 0 16,1 1 0-16,2-1 0 0,2 0 0 15,0-3 0-15,-4 2 0 16,3-1 0-16,-8-1 0 16,-3-4 0-16,-6-5 0 15,-5-3 0-15,-6-12 0 0,-7 3 0 16,-3-9 0-16,-3 3 0 16,-5-2 0-16,-2 8 0 15,-3 6 0-15,-1 16 0 16,1 13 0-16,2 18 0 15,0 13 0-15,8 9 0 0,5 6 0 16,11 4 0-16,13 1 0 16,9-13-10-16,21-11-69 15,6-9-3-15</inkml:trace>
  <inkml:trace contextRef="#ctx0" brushRef="#br0" timeOffset="3374.7935">9630 5714 397 0,'0'0'9'15,"-5"-2"2"-15,-5 2 3 16,-5-3 1-16,-2 1 2 0,-6 2 0 16,-4 7 2-16,-4 12-7 15,-3 10-12-15,4 12 0 16,2 10 0-16,7 10 0 0,7 3 0 16,10 3 0-16,7-10 0 15,22-6 0-15,5-19 0 16,19-32-49-16,3 0-35 15</inkml:trace>
  <inkml:trace contextRef="#ctx0" brushRef="#br0" timeOffset="3659.5098">9875 6021 405 0,'0'0'2'0,"0"0"1"16,0-7 2-16,6-6 0 15,2-5 2-15,5-6-1 16,1-6 1-16,3-6 0 16,-2-3-1-16,1 1-1 0,-9 1 0 15,-4 7 3-15,-5 8 0 16,-10 14 0-16,-8 10 2 16,-3 23 0-16,-5 15-6 15,3 12-4-15,8 9 0 0,2 3 0 16,12 2 0-16,7-9 0 15,19-8 0-15,9-17 0 16,18-15 0-16,27-15-82 0,-12-16-2 16</inkml:trace>
  <inkml:trace contextRef="#ctx0" brushRef="#br0" timeOffset="4015.8802">10338 5154 394 0,'0'0'9'0,"-12"27"2"0,4 5 3 15,3 21 1-15,-1 15 2 16,2 19 0-16,1 16 1 16,3 10-2-16,9 2-16 15,3-13 0-15,9-6 0 0,-2-21 0 16,4-21 0-16,2-27-37 15,-2-27-43-15,2-27-2 16</inkml:trace>
  <inkml:trace contextRef="#ctx0" brushRef="#br0" timeOffset="4164.0826">10528 5006 432 0,'0'0'8'0,"2"21"3"16,0 15 1-16,-2 22 2 15,0 20 2-15,2 25 2 16,0 22-18-16,2 14 0 0,2 2 0 15,5-3 0-15,4-14 0 16,11-11 0-16,-6-9-32 16,16-40-52-16</inkml:trace>
  <inkml:trace contextRef="#ctx0" brushRef="#br0" timeOffset="4582.8796">11823 4977 444 0,'0'0'6'0,"0"21"2"16,0 9 2-16,0 17 1 0,4 19 2 15,2 16 1-15,1 15-9 16,1 10-5-16,-2 8 0 16,7-4 0-16,-1-10 0 15,4-13 0-15,-1-18 0 16,11-13 0-16,-1-19-69 16,3-20-17-16</inkml:trace>
  <inkml:trace contextRef="#ctx0" brushRef="#br0" timeOffset="4826.2886">12263 5939 185 0,'0'-10'-3'0,"-1"-14"0"16,1-3 1-16,-1-14 11 0,-5-9 18 15,4 6 13-15,-8-4 2 16,-3-1 1-16,0 13 5 15,-4 17 0-15,1 6-1 16,-4 13-17-16,5 13-30 0,1-2 0 16,9 4 0-16,4-1 0 15,7 1 0-15,7-6-34 16,8-1-49-16,4 2-2 16</inkml:trace>
  <inkml:trace contextRef="#ctx0" brushRef="#br0" timeOffset="5043.6363">12409 5854 356 0,'0'0'4'0,"0"0"2"16,0 0 4-16,0 0 0 15,13-9-1-15,-8-9 0 16,2-6 1-16,2-4-1 16,3-4-1-16,-2 6 0 15,-1 1 1-15,-1 13 0 0,-8 12 1 16,12 20 0-16,-5 11-1 15,-3 8 0-15,3 7-3 16,1-5-10-16,12 2-34 16,1-11-40-16,5-8-1 0</inkml:trace>
  <inkml:trace contextRef="#ctx0" brushRef="#br0" timeOffset="5302.0233">12780 5878 454 0,'0'0'0'15,"0"0"0"-15,0 0 1 16,2-8 0-16,7-8 0 16,1-6-1-16,5-8 1 0,0-9-1 15,1-8 2-15,0 1-1 16,-8-2 4-16,-2 7 1 16,-6 11 3-16,-10 12 0 15,-6 18 1-15,-6 17 1 0,-1 17-11 16,3 11 0-16,5 6 0 15,4 7 0-15,11-7 0 16,9-7 0-16,16-6 0 16,6-16-37-16,15-13-44 15,8-9-4-15</inkml:trace>
  <inkml:trace contextRef="#ctx0" brushRef="#br0" timeOffset="5782.0502">13401 5462 398 0,'0'0'6'16,"0"0"5"-16,0 0 2 15,0 0 1-15,-7-2 1 16,-4 4 1-16,-4 8 0 0,-3 7 1 15,-2 7-12-15,2 0-5 16,1 8 0-16,4-1 0 16,5 1 0-16,8 2 0 0,8-10 0 15,6-2 0-15,5 0 0 16,6-2 0-16,-4-2 0 16,1 1 0-16,-6 3 0 15,-8 3 0-15,-8 6 0 16,-6 0 0-16,-15-2 0 0,-6 1 0 15,-7-6 0-15,0-5 0 16,-9 3-65-16,10-24-18 16</inkml:trace>
  <inkml:trace contextRef="#ctx0" brushRef="#br0" timeOffset="6255.9745">14082 4226 375 0,'0'0'10'0,"0"0"2"0,0 0 2 16,-6 29 3-16,5 23 1 16,1 29 3-16,0 26 0 15,-1 32 0-15,1 33-19 16,1 22-2-16,-1 19 0 0,0 1 0 16,-6-4 0-16,0-15 0 15,2-18 0-15,-5-26 0 16,11-19 0-16,27-31-66 0,-13-26-21 15</inkml:trace>
  <inkml:trace contextRef="#ctx0" brushRef="#br0" timeOffset="6679.7805">14702 5046 444 0,'0'0'4'0,"0"5"2"0,1 14 2 16,5 11 1-16,-2 15 2 15,5 14 1-15,-1 13 0 16,2 13-7-16,0 6-5 15,-1 2 0-15,0-4 0 0,0-11 0 16,-1-11 0-16,4-11 0 16,-6-19-2-16,2-9-80 15,2-11-2-15</inkml:trace>
  <inkml:trace contextRef="#ctx0" brushRef="#br0" timeOffset="6896.9208">14675 5573 426 0,'0'0'7'0,"-3"4"1"16,3-4 1-16,0 19 2 16,7-5-1-16,8-1 1 0,5 1 0 15,9-3 0-15,9-6-8 16,9-2-2-16,6-4-8 15,4-8-19-15,3-3-51 16,-4 0-4-16</inkml:trace>
  <inkml:trace contextRef="#ctx0" brushRef="#br0" timeOffset="7064.3714">15232 5797 449 0,'0'0'1'16,"0"0"-1"-16,-1-13-1 15,1-1 0-15,2-17-3 0,7-10-1 16,-3-8-1-16,2-7 2 15,-3 0 3-15,-2 3 5 16,-3 7 3-16,-5 12 1 16,-6 12 3-16,-6 13-2 0,5 9-14 15,-1 5-60-15,13-5-7 16</inkml:trace>
  <inkml:trace contextRef="#ctx0" brushRef="#br0" timeOffset="7538.233">15574 5414 383 0,'0'0'6'0,"0"0"4"16,0 0 4-16,0 0 2 15,0 0 3-15,0 0-1 16,-1 5 2-16,1-5-1 0,-17 14-13 15,6-2-6-15,-2 3 0 16,0 7 0-16,4 1 0 16,2 5 0-16,7 3 0 0,7 1 0 15,7-2 0-15,10 2 0 16,2-5 0-16,4-3 0 16,-5 0 0-16,-1-3 0 15,-9 1 0-15,-10-1 0 0,-5 3 0 16,-17-5 0-16,-7 0 0 15,-7-6 0-15,-7-11 0 16,5-15-57-16,-2 3-25 16,7-8-2-16</inkml:trace>
  <inkml:trace contextRef="#ctx0" brushRef="#br0" timeOffset="8017.8042">16015 5400 239 0,'0'0'6'0,"0"0"6"0,0 0 4 16,0 0 3-16,0 0 4 15,0 0 3-15,5-5 2 16,-5 5 1-16,0 0-6 0,8 5-5 15,-5 4-4-15,-2 3-3 16,2 8-3-16,-1-1-3 16,4 3-2-16,-3 9 0 15,0-2-1-15,-2 3 0 0,-1 1 0 16,-3-1 0-16,-8 0 1 16,-1-5-1-16,-11-3 1 15,1-7-1-15,-3-7-2 16,-2-5-3-16,1-1-9 0,1-7-25 15,6-3-40-15,8 0-3 16</inkml:trace>
  <inkml:trace contextRef="#ctx0" brushRef="#br0" timeOffset="8691.7377">16092 5473 257 0,'0'0'9'0,"0"0"2"16,-6-6 4-16,6 6 0 16,-12-18 2-16,6 7 0 15,0 1 1-15,-1-1 2 16,2 0-7-16,4 0-5 15,1 1-1-15,3 0-1 0,7-2-2 16,3 0-1-16,6-5 0 16,2 3-5-16,-4-7-8 15,6 5-20-15,1 10-39 0,-4 6-2 16</inkml:trace>
  <inkml:trace contextRef="#ctx0" brushRef="#br0" timeOffset="9256.5787">16310 5385 421 0,'0'0'4'16,"0"24"1"-16,0 5 1 0,0 5 2 16,5 5-1-16,2 6 0 15,3-1 0-15,2 2 0 16,4-10-3-16,6-17-2 15,1-16-2-15,1-9-1 0,1-19-1 16,-2-14 1-16,-2-7-1 16,-2-4 1-16,-1 3 1 15,-5 8 3-15,-2 6 0 16,-7 18 2-16,-4 15 0 0,3 20 1 16,2 13 0-16,-1 12-2 15,0 1-3-15,7 1-8 16,1-8-16-16,-3-3-53 15,16-14-5-15</inkml:trace>
  <inkml:trace contextRef="#ctx0" brushRef="#br0" timeOffset="9562.2293">16840 5554 343 0,'0'0'1'0,"0"0"0"16,14-6 0-16,-1-4 1 15,2-1-1-15,1-3 2 16,1-8 3-16,2 1 5 16,-6-3 4-16,-2 2 2 0,-9 2 1 15,-2 3 1-15,-6 8 1 16,-8 6-1-16,-2 7-4 15,-4 17-4-15,0 12-3 16,6 4-8-16,2 11 0 0,7-4 0 16,7 7-7-16,11-12-22 15,10-3-49-15,11-12-3 16</inkml:trace>
  <inkml:trace contextRef="#ctx0" brushRef="#br0" timeOffset="9841.9865">17397 5253 458 0,'0'0'5'0,"-11"0"3"16,-7 6 1-16,-5 1 2 0,-6 4 0 15,-4 3-2-15,1 2-9 16,0 5 0-16,7-3 0 16,7 4 0-16,9 2 0 15,9-4 0-15,14 4 0 0,5-6 0 16,7 3 0-16,-1 0 0 15,4 3 0-15,-5 1 0 16,-3 4 0-16,-9 4 0 16,-8 5 0-16,-6 5 0 0,-12 2 0 15,-7 1 0-15,-5-4 0 16,-4-6 0-16,-5-19 0 16,3-13-73-16,1-4-12 0</inkml:trace>
  <inkml:trace contextRef="#ctx0" brushRef="#br0" timeOffset="30339.7253">5132 8028 375 0,'0'0'5'0,"0"-15"3"0,-4 2 1 16,-2-5 2-16,-1-3 1 15,-5-2 2-15,-1-4 0 16,-5-2 3-16,0 7-5 16,-1 3 0-16,-5 8-1 0,-3 10-2 15,-2 4-7-15,-3 18-2 16,-3 12 0-16,-2 19 0 15,-2 13 0-15,3 14 0 16,2 7 0-16,8 6 0 0,7-3 0 16,14-5 0-16,5-6 0 15,20-15 0-15,13-17 0 16,15-9 0-16,6-2-26 0,15-27-59 16,7-3-3-16</inkml:trace>
  <inkml:trace contextRef="#ctx0" brushRef="#br0" timeOffset="30771.6236">5513 8298 386 0,'0'0'8'0,"0"0"2"16,-6 19 2-16,4-4 2 15,2 11 0-15,3 1 1 0,4 6 0 16,6-3 1-16,5-3-7 15,6-3-2-15,6-15-2 16,1-9-5-16,-1-18 0 0,0-12 0 16,-6-12 0-16,-9-9 0 15,-7-3 0-15,-8-2 0 16,-7 3 0-16,-7 6 0 16,-10 14 0-16,-3 9 0 0,-5 20 0 15,3 10 0-15,3 16 0 16,6 7 0-16,9 11 0 15,4-7 0-15,-2 3-71 16,25-9-13-16</inkml:trace>
  <inkml:trace contextRef="#ctx0" brushRef="#br0" timeOffset="31425.8134">5890 8107 292 0,'0'0'8'15,"0"0"4"-15,0 0 5 0,0 0 0 16,-2 5 3-16,2-5 2 15,0 17 0-15,0 1 1 16,0 2-7-16,3 7-4 0,1 3-2 16,3 8-3-16,-1 1-1 15,4 1-3-15,-2-3 0 16,3-5-3-16,-1-11-1 16,3-13-2-16,-4-14-2 15,3-14-3-15,0-15 0 0,4-6-1 16,0-6 1-16,3 3 1 15,0 5 4-15,-1 11 1 16,6 17 4-16,0 14 4 16,-3 16 1-16,0 8 0 0,0 3 1 15,-2 0-2-15,-4-1 0 16,-1-13-1-16,-2-12-1 16,-1-9-1-16,-1-15 0 0,0-7 1 15,1 0 0-15,-1 0 1 16,6 6 0-16,-1 16-5 15,1 10 0-15,2 16 0 16,0 12 0-16,4 12 0 0,-3-8-12 16,7 6-68-16,2-5-2 15</inkml:trace>
  <inkml:trace contextRef="#ctx0" brushRef="#br0" timeOffset="31973.1371">6626 8247 399 0,'0'0'6'16,"1"25"4"-16,2 2 0 15,7 14 3-15,1 7 0 0,4 12 1 16,5 6 0-16,3 4 1 15,-3-3-7-15,3-11-2 16,-4-7-3-16,-1-17-3 16,-7-11 0-16,-11-21 0 0,1-8 0 15,-5-26 0-15,-15-26 0 16,-1-19 0-16,-4-10 0 16,2-11 0-16,-1 1 0 15,7 5-2-15,6 11-2 16,8 16 1-16,5 22 1 0,13 23 1 15,3 22 1-15,7 14 1 16,-1 15 1-16,4 11 1 16,-5 8 0-16,-3 6 0 0,-7 3-3 15,-6-4 0-15,-8-4 0 16,-3-7 0-16,-13-14 0 16,4-7-30-16,12-21-49 15,-26 4-2-15</inkml:trace>
  <inkml:trace contextRef="#ctx0" brushRef="#br0" timeOffset="32517.9456">7349 8118 450 0,'0'0'4'0,"0"0"2"0,-13 0 2 15,13 0 0-15,-11 1 1 16,11-1 1-16,-9 0 0 16,9 0-4-16,0 0-6 0,-11-12 0 15,11 12 0-15,-8-14 0 16,8 14 0-16,-9-15 0 16,9 15 0-16,-16-12 0 15,16 12 0-15,-17-9 0 16,7 3 0-16,-1-2 0 15,4 2 0-15,7 6 0 0,-17-13 0 16,17 13 0-16,-11-14 0 16,11 14 0-16,0 0 0 15,-10-10 0-15,10 10 0 0,0 0 0 16,-14 0 0-16,14 0 0 16,-11 7 0-16,4 1 0 15,-4 4 0-15,-1 1 0 16,1 4 0-16,-1 8 0 0,1 5 0 15,0 3 0-15,1 7 0 16,4-4 0-16,4 3 0 16,2-6 0-16,2-6 0 0,7-10 0 15,3-11 0-15,4-6 0 16,2-11 0-16,0-1 0 16,-1 2 0-16,-1 3 0 15,3 7 0-15,-1 17 0 16,0 7 0-16,1 3-14 0,5 9-18 15,5-10-46-15,-6-8-3 16</inkml:trace>
  <inkml:trace contextRef="#ctx0" brushRef="#br0" timeOffset="32998.4108">7416 8057 439 0,'0'0'5'0,"-5"25"3"16,3 3 1-16,2 7 0 15,0 7 2-15,4 9-2 0,3 3 1 16,6 0 1-16,5-5-11 16,1-8 0-16,2-13 0 15,-1-12 0-15,-1-16 0 0,-4-10 0 16,-5-15 0-16,-1-8 0 16,-4-9 0-16,-5 0 0 15,0 0 0-15,0 3-3 16,0 10 0-16,0 10 1 0,0 19 1 15,10-5 0-15,1 10 1 16,3 10 0-16,6-1 0 16,4 1 1-16,4-1-1 15,4-8 0-15,5-4 1 0,-2-4-1 16,3-8 0-16,0-5 0 16,0-5 0-16,-6-1 0 15,-3-5 0-15,-4 3 0 16,-7-4 1-16,-3-1 0 15,-10 1 0-15,-5 1 0 0,-3 1 1 16,-6 2 0-16,-7 8-2 16,2 6 0-16,-2 9 0 15,1 11 0-15,6 17 0 16,3 14 0-16,6 6 0 0,6 9 0 16,10 3 0-16,6 2 0 15,7-3 0-15,3-12 0 16,15-22-70-16,3 1-13 15</inkml:trace>
  <inkml:trace contextRef="#ctx0" brushRef="#br0" timeOffset="33595.997">9538 7807 396 0,'0'0'10'0,"0"0"2"16,-12 10 3-16,-3-3 1 16,-1 5 1-16,-8 2 0 15,-4 7 0-15,-5 8-6 16,-4 2-11-16,5 3 0 0,0 1 0 16,5 4 0-16,3-3 0 15,14 4 0-15,9-2 0 16,5-4 0-16,16-5 0 15,9-5 0-15,8 1 0 16,6-4 0-16,0-4 0 0,-4 0 0 16,-4 1 0-16,-11 2 0 15,-13 4 0-15,-11 1 0 16,-12-5 0-16,-10 1 0 0,-12-16-4 16,-12-5-76-16,11-14-4 15</inkml:trace>
  <inkml:trace contextRef="#ctx0" brushRef="#br0" timeOffset="33797.896">9824 7589 457 0,'1'8'5'0,"-1"20"2"0,2 19 0 15,-2 17 3-15,0 11 0 16,2 18 0-16,2 9-5 15,8 4-5-15,-2-4 0 0,7-13 0 16,1-19 0-16,10-12-6 16,3-17-75-16,-6-19-4 15</inkml:trace>
  <inkml:trace contextRef="#ctx0" brushRef="#br0" timeOffset="33966.532">9666 8157 413 0,'0'0'3'16,"0"0"3"-16,0 0 2 0,7-6 2 16,4 2-1-16,9-4 1 15,7-3 1-15,12 1-2 16,9-8-5-16,15 6-15 16,8 12-55-16,13-15-11 15</inkml:trace>
  <inkml:trace contextRef="#ctx0" brushRef="#br0" timeOffset="34411.8233">10382 8382 396 0,'0'0'4'16,"0"0"3"-16,0 0 4 16,0 0 2-16,7-12 1 0,-7-2 1 15,0-5 0-15,-6-5 1 16,1-3-3-16,-4-5-6 16,-2 1-7-16,5 1 0 15,3 1 0-15,3 7 0 16,5 4 0-16,14 6 0 0,5 7 0 15,10 0 0-15,4 0-9 16,15 3-39-16,2 0-33 16,3 1-2-16</inkml:trace>
  <inkml:trace contextRef="#ctx0" brushRef="#br0" timeOffset="34967.616">10996 8096 426 0,'0'0'5'16,"0"0"2"-16,-10-11 0 15,10 11 3-15,-15-19 0 0,4 7 2 16,3 0 1-16,-2-2 1 16,1 4-7-16,2 2-7 15,7 8 0-15,-16-10 0 0,16 10 0 16,-13-5 0-16,13 5 0 16,-15-1 0-16,15 1 0 15,-15-5 0-15,15 5 0 16,-15-7 0-16,15 7 0 0,-10-5 0 15,10 5 0-15,-9-5 0 16,9 5 0-16,0 0 0 16,-9-2 0-16,9 2 0 15,0 0 0-15,-10 0 0 0,10 0 0 16,0 0 0-16,-9 7 0 16,9-7 0-16,-9 9 0 15,9-9 0-15,-10 8 0 16,10-8 0-16,-11 9 0 0,11-9 0 15,-12 12 0-15,12-12 0 16,-9 10 0-16,9-10 0 16,-14 18 0-16,7-6 0 15,0 8 0-15,4 4 0 0,0 5 0 16,2 3 0-16,1-2 0 16,4 3 0-16,4-9 0 15,5-3 0-15,0-15 0 0,6-6 0 16,0-14 0-16,1-10 0 15,2-1 0-15,-3-1 0 16,-1 6 0-16,-1 9 0 16,-1 11 0-16,0 14 0 15,-2 14 0-15,0 2 0 0,2 4 0 16,-2-4 0-16,9-5-46 16,1-8-33-16,-4-14-3 15</inkml:trace>
  <inkml:trace contextRef="#ctx0" brushRef="#br0" timeOffset="35186.6949">11304 8349 425 0,'0'0'2'0,"0"-9"-1"0,0-6-2 16,0-9-4-16,0-8-2 15,0-6 1-15,0-8 6 16,-1-3 7-16,-6 3 3 15,1 7 3-15,-5 8 2 0,3 11 4 16,-5 14 3-16,2 6-6 16,5 12-16-16,-1-3-21 15,8 8-58-15,8-2-4 0</inkml:trace>
  <inkml:trace contextRef="#ctx0" brushRef="#br0" timeOffset="35595.3346">11619 8282 362 0,'0'0'6'16,"0"0"2"-16,0-6 2 0,0-5-1 15,0-7 1-15,-1-9 1 16,1-6 0-16,0-5 2 15,0-1-4-15,0-4-3 16,3 8 2-16,0 10 0 0,1 9 0 16,7 16 0-16,-4 16 0 15,2 14-1-15,3 8-1 16,2 9-3-16,3-4-12 16,5 6-28-16,2-9-41 0,1-8-4 15</inkml:trace>
  <inkml:trace contextRef="#ctx0" brushRef="#br0" timeOffset="35910.1466">12103 7750 489 0,'0'0'4'0,"0"0"1"15,-15 16 1-15,2-1 1 16,-1 4-7-16,-5 6 0 15,3 3 0-15,-4 1 0 0,4 3 0 16,5 0 0-16,6-4 0 16,5 1 0-16,11-4 0 15,5-4 0-15,4 0 0 16,4-1 0-16,1 2 0 16,1-1 0-16,-7 7 0 15,-3 1 0-15,-8 5 0 0,-7 4 0 16,-10 3 0-16,-10-1 0 15,-4-7 0-15,-8-6 0 16,-4-23 0-16,-2-4-67 0,2-15-19 16</inkml:trace>
  <inkml:trace contextRef="#ctx0" brushRef="#br0" timeOffset="75542.7511">5364 10064 333 0,'0'0'7'16,"0"0"5"-16,0 0 4 0,0-13 1 15,0 2 1-15,-4 0 1 16,-3-2 1-16,-2-4 0 15,-8-1-6-15,0 0-4 16,-3 1-3-16,-4 2-1 0,-1 6-1 16,-3 1-1-16,-2 8-1 15,-1 10-3-15,-2 10 0 16,-2 17 0-16,3 11 0 16,-1 14 0-16,0 15 0 0,5 6 0 15,6 6 0-15,5-3 0 16,8-2 0-16,8-9 0 15,8-12 0-15,16-8 0 0,6-21 0 16,18-6-27-16,9-13-57 16,4-2-3-16</inkml:trace>
  <inkml:trace contextRef="#ctx0" brushRef="#br0" timeOffset="75960.725">5530 10594 413 0,'0'0'4'0,"0"17"2"16,0 2 1-16,3 6 1 0,7 1-1 16,5 1 1-16,3 0 0 15,7-5 0-15,2-14-4 16,4-8-1-16,0-15-1 16,-2-14 0-16,-6-11 0 0,-6-8 0 15,-8-6 1-15,-9-3 0 16,-9 6 3-16,-13 6 0 15,-3 12 1-15,-8 12-5 16,0 18-2-16,0 10 0 0,2 22 0 16,7 15 0-16,7 3 0 15,9 6 0-15,8-5 0 16,15-2 0-16,3-11-78 16,18-16-7-16</inkml:trace>
  <inkml:trace contextRef="#ctx0" brushRef="#br0" timeOffset="76606.808">5993 10418 293 0,'0'0'8'16,"0"0"4"-16,-2 14 3 0,1-2 1 15,1 5 1-15,0 10 2 16,0 7 1-16,2 7 0 16,3 6-8-16,5 3-3 0,-1 0-4 15,1-6-1-15,4-5-3 16,-4-15 0-16,5-19 0 15,-2-12-1-15,2-25 0 16,-2-16 0-16,5-9-1 16,-4-3 1-16,7-2 1 0,-3 11 1 15,2 14 2-15,3 19 0 16,-1 18 1-16,3 24 0 16,-6 7 1-16,3 8 0 15,-4 2-1-15,0-3-2 0,-3-6 0 16,-2-18-2-16,1-14 0 15,-4-9-1-15,2-15 0 16,1-5 0-16,0-2 0 16,0 4 1-16,4 7 0 0,0 15 1 15,2 9-1-15,2 21 1 16,2 13-1-16,5 6 0 16,3 2-3-16,3-7-10 0,8-20-58 15,-3 9-11-15</inkml:trace>
  <inkml:trace contextRef="#ctx0" brushRef="#br0" timeOffset="77155.6414">6894 10457 415 0,'0'9'4'0,"0"11"1"16,8 13 2-16,2 16 1 0,4 13 0 15,1 13 0-15,2 6 1 16,0 7 0-16,0-5-2 16,-5-13-3-16,-2-11 0 15,-6-22-2-15,-4-18-1 0,0-19 0 16,-15-30-1-16,1-18-1 15,-4-24-1-15,-1-14 0 16,2-5 0-16,0 0 0 0,7 10 0 16,2 6 1-16,4 20 1 15,4 22 1-15,10 22 0 16,4 17 0-16,7 17 1 16,-2 8-1-16,1 8 1 0,2 7 0 15,-4 4 0-15,-4-4-1 16,-7-2 0-16,-4-5-2 15,-3-13-10-15,-2-13-46 16,-3-3-22-16,-5-10-2 16</inkml:trace>
  <inkml:trace contextRef="#ctx0" brushRef="#br0" timeOffset="77821.9184">7429 10432 316 0,'0'0'10'16,"0"0"3"-16,0 0 3 0,0 0 3 15,0 0 2-15,-3-9 0 16,3 9 1-16,0 0 2 16,0 0-9-16,-12-12-3 15,12 12-3-15,0 0-1 16,-10-14-3-16,10 14-5 0,-13-11 0 15,13 11 0-15,-14-10 0 16,14 10 0-16,-17-9 0 16,17 9 0-16,-13-10 0 15,13 10 0-15,-9-5 0 0,9 5 0 16,0 0 0-16,0 0 0 16,-9-3 0-16,9 3 0 15,0 0 0-15,0 0 0 16,0 0 0-16,-9 3 0 0,9-3 0 15,-11 15 0-15,5-1 0 16,-2 4 0-16,2 3 0 16,0 5 0-16,0 3 0 15,0 0-3-15,1-1 1 0,3 0 0 16,1-6 1-16,1-4-1 16,4-4 0-16,-4-14 1 15,20 10-1-15,-9-10 0 0,6-6 1 16,-1-8 0-16,1-5 1 15,1-1-1-15,-3-2 2 16,1-2-2-16,-4 3-1 16,-1 8-2-16,1 8-5 15,-2 5-7-15,5 8-20 0,-1 8-42 16,1 1-2-16</inkml:trace>
  <inkml:trace contextRef="#ctx0" brushRef="#br0" timeOffset="78351.7921">7600 10561 404 0,'0'0'4'16,"2"15"1"-16,2-4 1 0,3 2-1 16,1 1 0-16,3-2 1 15,-3 1 0-15,6 0 0 16,-5-8-3-16,-9-5-1 0,10 0 0 15,-10 0 0-15,4-21 0 16,-4 4 0-16,-1-3-1 16,-4-5 0-16,1 0 0 15,2-2-1-15,1 3-1 0,1 0 0 16,2 3 1-16,5 5-1 16,4 5 1-16,0 3 0 15,6 4-1-15,-1 4 1 0,5 0 0 16,0 4 1-16,0 1-1 15,2 2 0-15,2 3 0 16,-2 1 0-16,1 2 0 16,2-2 0-16,-4 2 1 15,2-3-1-15,0-4 1 0,-2-3 0 16,-4-3 0-16,-2-11 1 16,-1-9 0-16,-2-9-1 15,-9-5 0-15,-1-5 0 16,-3-3 0-16,0 2 0 0,-4 4 0 15,-5 11-1-15,-4 16 1 16,0 17 3-16,-1 19 0 16,6 16 0-16,3 12 0 15,4 5 0-15,4 1-1 0,13-3 0 16,6-10-2-16,14-20-4 16,11-10-15-16,14-18-60 15,-2-10-2-15</inkml:trace>
  <inkml:trace contextRef="#ctx0" brushRef="#br0" timeOffset="79121.7567">9438 10011 316 0,'0'0'7'0,"0"0"3"15,-5 12 3-15,2 1 1 0,2 7 3 16,1 10 1-16,0 7 0 16,5 12 2-16,4 4-5 15,-1 7-4-15,2-5-3 16,3-6-2-16,0-3-2 15,3-13 0-15,-5-16-2 0,2-17 0 16,-1-21-4-16,2-17-1 16,-2-14-1-16,-1-6-2 15,4 0 0-15,-1 2 0 16,4 12 0-16,0 14 0 0,2 20 3 16,3 17 3-16,3 17 1 15,-3 8 1-15,3 4 1 16,2-3-1-16,0-7 1 0,1-10-1 15,-8-14-1-15,4-14-1 16,-2-10 0-16,1-7 1 16,-4 0-2-16,-3 3 4 15,3 11 0-15,-4 12 1 0,5 13 1 16,-2 17 1-16,0 12 0 16,1 9-1-16,2 0 0 15,4 3-9-15,-2-14-19 16,4-8-53-16,4-12-3 15</inkml:trace>
  <inkml:trace contextRef="#ctx0" brushRef="#br0" timeOffset="79519.7817">10322 10118 394 0,'0'0'5'15,"0"22"2"-15,0-3 1 16,0 10 2-16,4 5-1 15,7-2 1-15,1 3-1 0,5-2 1 16,2-10-6-16,7-11-2 16,-1-12-2-16,2-6-1 15,-1-13 0-15,0-2 0 16,-3 4 1-16,2 2 0 0,-4 10 0 16,1 8 2-16,1 14 0 15,-2 7 0-15,-2 3 0 16,3 2-2-16,-5-4-5 15,2-6-13-15,4-16-55 16,-7-10-4-16</inkml:trace>
  <inkml:trace contextRef="#ctx0" brushRef="#br0" timeOffset="79736.3457">10945 9560 438 0,'0'0'7'0,"-3"6"1"16,-2 12 3-16,0 13 0 0,2 14 2 16,3 14 0-16,1 13-3 15,9 15-10-15,5 7 0 16,3 3 0-16,3-5 0 16,1-10 0-16,2-9 0 0,-3-17 0 15,-4-10-81-15,-3-14-3 16</inkml:trace>
  <inkml:trace contextRef="#ctx0" brushRef="#br0" timeOffset="79931.9599">10768 10268 427 0,'0'0'3'16,"0"0"2"-16,10 3 0 15,8-3 1-15,8 0-1 16,10-3 1-16,7-7-1 16,16 1-5-16,6-10-13 0,9-18-51 15,8 13-12-15</inkml:trace>
  <inkml:trace contextRef="#ctx0" brushRef="#br0" timeOffset="80647.3797">11541 10205 415 0,'0'0'4'0,"0"0"2"16,-6-1 2-16,6 1 0 15,-4-18 1-15,0 4 0 0,-1-3 2 16,-1-3 0-16,2-2-3 16,0 0-1-16,1 5-1 15,-2 3 0-15,-1 4-3 0,6 10-3 16,-15-10 0-16,15 10 0 15,-14-2 0-15,14 2 0 16,-15-3 0-16,15 3 0 16,-9-3 0-16,9 3 0 0,-12-3 0 15,12 3 0-15,-12-1 0 16,12 1 0-16,-11 0 0 16,11 0 0-16,-14 3 0 15,14-3 0-15,-13 9 0 0,13-9 0 16,-17 17 0-16,7-2 0 15,-1-1 0-15,1 4 0 16,0 3 0-16,0 1 0 16,4 0-6-16,4-3 1 15,2 0 0-15,1-4 0 0,10-3 0 16,7-3 0-16,0-3 1 16,6-5 0-16,1-1 1 15,0 0 1-15,0 0 1 16,0 0 0-16,-4 0 1 0,-4 6-3 15,4 8-11-15,-7 3-58 16,2 2-2-16</inkml:trace>
  <inkml:trace contextRef="#ctx0" brushRef="#br0" timeOffset="81155.7907">11749 10118 341 0,'2'10'6'0,"1"11"3"16,4 4 1-16,1 5 3 0,0 2 0 15,3 2-1-15,0-2 0 16,1-6 0-16,-1-21-6 16,2-9-7-16,-3-21-3 15,0-14-3-15,4-2 0 0,0-4 0 16,1 6 5-16,-1 12 3 16,3 15 2-16,-2 12 5 15,5 21 3-15,-3 15 2 16,2 10 0-16,0 1 0 0,2-1-6 15,2-4-9-15,-3-17-25 16,2-12-48-16,0-13-3 16</inkml:trace>
  <inkml:trace contextRef="#ctx0" brushRef="#br0" timeOffset="81359.9296">12255 9692 466 0,'0'9'5'0,"0"9"1"0,0 8 1 16,0 13 0-16,2 10 1 16,3 11 0-16,6 7-4 15,1 9-4-15,5-5 0 16,0-2 0-16,8-9 0 0,0-9 0 16,-4-13 0-16,1-9-34 15,-4-11-46-15,-7-14-4 16</inkml:trace>
  <inkml:trace contextRef="#ctx0" brushRef="#br0" timeOffset="81783.9149">12092 10202 425 0,'0'0'3'16,"0"0"2"-16,6 8 2 0,4-8 1 15,4 0 1-15,6 0 0 16,11-8 0-16,6-4 0 15,5-4-3-15,10-6-6 0,1-5-9 16,7 1-9-16,-7-1-6 16,5-2 0-16,-7 2 3 15,-3-2 6-15,-4 7 9 16,-13-4 7-16,-4 2 10 16,-10 2 10-16,0 0 6 0,-13 6 2 15,-4 3-4-15,0 13-6 16,-21 0-14-16,3 13-5 15,-3 11 0-15,-3 8 0 0,-1 5 0 16,0 2 0-16,7 6 0 16,5-3 0-16,8-3 0 15,5-8 0-15,13-1 0 16,8-7 0-16,3-1 0 16,4-6 0-16,-1 3 0 0,-3 1 0 15,-3 3 0-15,-7 5 0 16,-11 2 0-16,-4 4 0 15,-11-5 0-15,-5 2 0 16,-10-19-5-16,2-5-76 0,-4-9-4 16</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511" units="deg"/>
          <inkml:channel name="T" type="integer" max="2.14748E9" units="dev"/>
        </inkml:traceFormat>
        <inkml:channelProperties>
          <inkml:channelProperty channel="X" name="resolution" value="946.47601" units="1/cm"/>
          <inkml:channelProperty channel="Y" name="resolution" value="1676.0614" units="1/cm"/>
          <inkml:channelProperty channel="F" name="resolution" value="1.41944" units="1/deg"/>
          <inkml:channelProperty channel="T" name="resolution" value="1" units="1/dev"/>
        </inkml:channelProperties>
      </inkml:inkSource>
      <inkml:timestamp xml:id="ts0" timeString="2017-11-17T15:40:41.373"/>
    </inkml:context>
    <inkml:brush xml:id="br0">
      <inkml:brushProperty name="width" value="0.05292" units="cm"/>
      <inkml:brushProperty name="height" value="0.05292" units="cm"/>
      <inkml:brushProperty name="color" value="#FF0000"/>
    </inkml:brush>
  </inkml:definitions>
  <inkml:trace contextRef="#ctx0" brushRef="#br0">16020 1871 376 0,'0'0'3'16,"0"0"1"-16,0 0 1 15,0 0 1-15,15-4 0 16,2 3 1-16,5 1 0 0,6 1 1 15,10-1-4-15,4 0-5 16,7 2-19-16,-3 3-50 16,4-2-2-16</inkml:trace>
  <inkml:trace contextRef="#ctx0" brushRef="#br0" timeOffset="320.1174">16226 1979 380 0,'0'0'8'16,"-3"26"1"-16,3 0 1 16,0 7 0-16,7 7 1 15,5 4-1-15,5 4 1 16,6 3 1-16,2-3-6 0,8-6-4 16,-8-3 0-16,-4-6 0 15,-6-3 1-15,-10-5 0 16,-6-2 0-16,-17-4 1 15,-9-2 0-15,-8-7 1 0,-5-1 1 16,-5 0-1-16,-1-4 0 16,5 5-5-16,2-5 0 15,10 4 0-15,8 0 0 16,16 2 0-16,5-11 0 0,29 11 0 16,8-11-10-16,20-11-53 15,6 3-19-15,6 0 0 16</inkml:trace>
  <inkml:trace contextRef="#ctx0" brushRef="#br0" timeOffset="674.7086">16698 1844 403 0,'0'0'7'15,"-6"20"2"-15,0 11 1 16,5 12 3-16,0 14 0 0,1 12 1 16,0 12 0-16,2 4 0 15,12-3-7-15,3-9-4 16,4-13-7-16,3-24-16 0,3-14-57 16,4-22-4-16</inkml:trace>
  <inkml:trace contextRef="#ctx0" brushRef="#br0" timeOffset="857.9132">16970 1787 430 0,'0'0'8'0,"-1"23"0"16,4 14 3-16,-1 20 2 16,-1 10 1-16,1 13 0 15,4 8-1-15,3 5-13 0,2-3 0 16,3-12 0-16,6-14 0 15,-2-25-30-15,9-17-52 16,3-15-4-16</inkml:trace>
  <inkml:trace contextRef="#ctx0" brushRef="#br0" timeOffset="1184.8083">17312 2109 395 0,'0'0'6'16,"0"14"4"-16,0 5 2 16,0 10 3-16,-1 5-2 15,6 5 1-15,0 5 1 16,6-1-1-16,-4-7-6 15,9-11-3-15,-1-13-3 0,5-10-2 16,2-11 0-16,-3-15-1 16,2-3 0-16,-1 0 0 15,-4 6 1-15,1 4-1 0,1 9 1 16,-2 8 0-16,1 6 0 16,2 13-6-16,-2 22-67 15,11-27-6-15</inkml:trace>
  <inkml:trace contextRef="#ctx0" brushRef="#br0" timeOffset="1931.1395">17772 2081 310 0,'0'0'6'0,"0"0"4"15,-2 16 1-15,2-1 3 16,0 7 1-16,0 3 4 0,0 2-1 16,2 4 1-16,1 5-6 15,1-9-3-15,5-2-2 16,-2-8-2-16,-2-5-2 15,-5-12-2-15,17-3-1 0,-6-14 0 16,0-8-1-16,1-5-1 16,3-6-1-16,5-3 1 15,0 6-1-15,5 3-1 16,-2 8 0-16,3 11 3 0,0 7-2 16,4 5 2-16,-4 8 1 15,1 6-2-15,-4-3 0 16,-2-3 0-16,-6 0 1 15,-2 0-2-15,-2-4 2 16,-6 4 1-16,6 3 1 0,-2 7 0 16,2 2 2-16,1 7-1 15,2-2 1-15,4 1-1 16,-1 0-4-16,6-6-9 0,-5-9-20 16,-7-11-45-16,10-1-3 15</inkml:trace>
  <inkml:trace contextRef="#ctx0" brushRef="#br0" timeOffset="2230.5473">18585 2352 421 0,'0'0'3'0,"0"0"-1"15,-9-4-1-15,3-7-2 16,5-4-10-16,-2-9-8 16,-1-9-8-16,-4-12 1 0,5-3 7 15,0-1 11-15,-10 4 10 16,4 4 7-16,-6 10 11 16,0 10 11-16,0 12 6 15,-1 13-2-15,5 10-8 0,2 5-13 16,9 2-10-16,2 2-12 15,16-2-26-15,3-2-46 16,9-4-1-16</inkml:trace>
  <inkml:trace contextRef="#ctx0" brushRef="#br0" timeOffset="2482.7815">18793 2206 308 0,'0'0'8'15,"0"0"4"-15,0 0 0 16,6 11 1-16,-6-11 3 16,0 0-1-16,10-16 0 15,-3-1-2-15,2-11-5 16,5-5-5-16,0-1-1 0,3 3 0 16,2 0-2-16,2 11-1 15,-3 11 1-15,4 13 3 16,-3 13-2-16,-2 12 0 0,0 7 0 15,1 9-13-15,16 0-58 16,-16-6-1-16</inkml:trace>
  <inkml:trace contextRef="#ctx0" brushRef="#br0" timeOffset="3026.7961">19355 2070 410 0,'0'0'6'16,"0"0"2"-16,0 0 1 15,0 0 2-15,0 0 2 0,0 0 2 16,0 0 0-16,0 0 1 16,0 0-8-16,0 0-8 15,0 0 0-15,-10 0 0 16,10 0 0-16,0 0 0 15,-10-10 0-15,10 10 0 0,-5-14 0 16,5 14 0-16,0 0 0 16,-6-12 0-16,6 12 0 15,0 0 0-15,0 0 0 16,0 0 0-16,-8-7 0 0,8 7 0 16,0 0 0-16,-11 0 0 15,11 0 0-15,0 0 0 16,-9-3 0-16,9 3 0 0,-9 0 0 15,9 0 0-15,-14 6 0 16,7-4 0-16,7-2 0 16,-17 14 0-16,7-2 0 15,-2 3 0-15,0 0 0 0,5 6 0 16,1 3 0-16,2 0 0 16,-1 0 0-16,5 2 0 15,7-3 0-15,4-3 0 16,5-8 0-16,3-6 0 0,5-6 0 15,0-3 0-15,1-3 0 16,-4-3 0-16,2 1-5 16,-2 7 1-16,-6 2-4 15,3 13-20-15,1 6-51 16,-6-1-1-16</inkml:trace>
  <inkml:trace contextRef="#ctx0" brushRef="#br0" timeOffset="3697.9304">18047 2118 337 0,'0'0'4'16,"-1"8"2"-16,1 3 0 16,0 4 2-16,0 0-1 0,4 5-10 15,2 1-55-15,2-2-4 16</inkml:trace>
  <inkml:trace contextRef="#ctx0" brushRef="#br0" timeOffset="5119.3062">16181 2839 287 0,'0'0'1'16,"0"0"1"-16,0 0 1 0,9-2 3 16,5-2 1-16,1 4 2 15,9-3 3-15,8-2 0 16,17-2 1-16,9-2 0 15,17-4-2-15,12-2-1 16,15 1-2-16,8-1 0 0,21 1-4 16,11-3 1-16,12 9-2 15,5 0 1-15,11 4 0 16,3-3 1-16,10 5 0 16,4-1-1-16,-1-1 0 0,-4 2 1 15,-3 2-1-15,-6 0-1 16,-6 0 0-16,-10-1-1 15,-5 2-5-15,-13-1-8 16,-4-3-42-16,-11 3-22 0,-9-3-1 16</inkml:trace>
  <inkml:trace contextRef="#ctx0" brushRef="#br0" timeOffset="5767.1829">20013 1639 355 0,'0'0'4'0,"0"0"2"16,0 0 2-16,0 0 2 0,0 0 1 15,0 0 2-15,0 0 1 16,0 0 1-16,-5 12-3 16,5 8-2-16,3 11-1 15,2 11-2-15,0 10-2 0,-2 12 0 16,6 6-2-16,0 2 0 15,2-2 0-15,-1-7-1 16,1-11-1-16,1-9 1 16,1-14-1-16,1-15-1 0,1-11-1 15,-1-11-2-15,3-16-1 16,0-3-2-16,3-9 1 16,0 0 0-16,0 3 0 15,-4 6 0-15,1 9 1 0,1 18 4 16,-2 13 1-16,-6 16 4 15,1 7 0-15,-3 9-1 16,-1 2 1-16,0-1-1 16,3-3-6-16,-4-13-14 0,4-13-59 15,8-12-5-15</inkml:trace>
  <inkml:trace contextRef="#ctx0" brushRef="#br0" timeOffset="6122.6678">20591 2184 376 0,'0'0'4'16,"0"0"2"-16,-3 12-1 0,3-12 1 15,8 5 1-15,2-5-1 16,5-3 1-16,3-8-1 16,1-5-6-16,0-10 1 15,2-1 0-15,-8 0 2 0,-8-2 3 16,-5 7 2-16,-3 3 1 16,-10 12 2-16,-6 7 3 15,-4 10-1-15,2 9-1 16,4 10-2-16,5 3-10 0,11 2 0 15,8-1 0-15,11-8 0 16,19-1-21-16,11-12-61 16,1-6-1-16</inkml:trace>
  <inkml:trace contextRef="#ctx0" brushRef="#br0" timeOffset="6723.4277">21018 2206 369 0,'0'0'6'0,"0"0"3"15,1 14 1-15,-1-14 0 0,8 14 0 16,-8-14 1-16,8 12 2 16,-8-12-2-16,0 0-4 15,14-16-3-15,-14-5-2 16,0-2 0-16,-1-4 0 0,-2-3-2 16,0 0 0-16,2 3 0 15,1 3-1-15,3 6 0 16,7 4 1-16,4 7-1 15,5 5-2-15,4 2-2 0,1 3-4 16,4 3-4-16,0-1-2 16,-1 5 1-16,-4-4 0 15,0 0 5-15,-5 2 5 0,-3-1 5 16,-1 2 7-16,-4 1 2 16,0-2 3-16,1-4 2 15,1 3-4-15,5-6-2 16,-1-2-4-16,4-7-1 15,0-7-3-15,-2-3 0 0,0 0 1 16,-6-6-2-16,-6 2 4 16,-6 2 0-16,-1 8 0 15,-11 5 2-15,2 7 0 16,-7 7 1-16,7 14-1 0,1 6 1 16,5 9-1-16,7 2-2 15,12-1-4-15,13 0 0 16,6-8 0-16,23-1-30 15,7-13-50-15,7-8-3 0</inkml:trace>
  <inkml:trace contextRef="#ctx0" brushRef="#br0" timeOffset="67548.6659">8019 6229 244 0,'0'0'5'15,"-11"0"2"-15,0 0 2 16,-2 7 1-16,-2 3 1 16,-4 2 2-16,0-1 0 0,-1 0 2 15,-1 1-4-15,1-2-2 16,3-5 0-16,0-5 0 16,-3 0 0-16,1-5 1 0,-4-4 0 15,-3 3 1-15,-7 2 0 16,-4 4 0-16,-4 4-2 15,-5 11 1-15,-4 3-2 16,-1 6-1-16,-1 2-2 0,3 3-2 16,1-3-1-16,0 1 0 15,4-3 0-15,-1 0-2 16,0 0 1-16,0 3-1 16,-2 0 0-16,0 9-1 0,-2 3 1 15,1 4-1-15,4 8 0 16,-1 2 1-16,4 6-1 15,6 1 1-15,4-1 0 16,0-2 1-16,8-2 0 16,5-7-1-16,3-1 1 0,6-8-1 15,5-1 0-15,4-3 0 16,4-1-1-16,9-5 0 16,3 1 0-16,6 0 0 0,2 2 0 15,4-3 0-15,3 1 1 16,4 0-1-16,6-4 0 15,1 2 1-15,7-1 0 16,1-3-1-16,5 0 1 0,1-3 0 16,4-1 0-16,5-2 0 15,-1 0 0-15,2 1 0 16,1-3 1-16,5 1-1 16,-4-2 0-16,6-1 0 0,-4 2 0 15,4-3 1-15,-3-2-1 16,3-2 0-16,2 0 0 15,-1-5 0-15,6-1 0 16,-5-3-1-16,5 0 1 0,0 0 0 16,-1-3 0-16,-3-1 0 15,-3 0 0-15,1 3 1 16,-4-1-1-16,-1 2 0 16,-2-2 0-16,-5-1 0 0,4 0 0 15,-1-3 0-15,-1-6 0 16,-2 0 0-16,0-2 0 15,2-2 0-15,-1 0 0 16,-2-4 0-16,0-2 0 0,-2-2 1 16,-2-2-1-16,0-2 1 15,-1-2 0-15,-5-1 0 16,-3-9 0-16,-4-1 0 16,-1-2 0-16,-6-2 0 0,-3 0 0 15,-2-3 0-15,-6 3 0 16,-3 0-1-16,-4-1 1 15,-7 4 0-15,-3 0 0 16,-7 6-1-16,-3-3 1 16,-6 6 0-16,-6-4 0 0,-3 3 0 15,-2 0 0-15,-4-2 0 16,-1 2 0-16,-4 0 0 16,-3 2 0-16,-2 3 0 0,-6 0 0 15,-1 6-1-15,-4 2 1 16,-4 0-1-16,-5 2 2 15,-1-1-2-15,-2 1 1 16,0 1-1-16,-3-3 1 0,0-3 0 16,-3 3-1-16,-1 0 1 15,-2 0 0-15,0 4-1 16,-1 0 1-16,0 0-1 16,-5 5 0-16,2 0 0 0,-1 0 1 15,-3 0-1-15,3 1 0 16,-1 2 0-16,-9 2 1 15,3 1 0-15,-10 5-1 16,-1 1 2-16,-2-2-1 0,-3 8 0 16,-4 0 1-16,-5 3-2 15,5-4 0-15,-2 2-2 16,7-4-5-16,9-3-42 16,-2 2-31-16,10-2-1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511" units="deg"/>
          <inkml:channel name="T" type="integer" max="2.14748E9" units="dev"/>
        </inkml:traceFormat>
        <inkml:channelProperties>
          <inkml:channelProperty channel="X" name="resolution" value="946.47601" units="1/cm"/>
          <inkml:channelProperty channel="Y" name="resolution" value="1676.0614" units="1/cm"/>
          <inkml:channelProperty channel="F" name="resolution" value="1.41944" units="1/deg"/>
          <inkml:channelProperty channel="T" name="resolution" value="1" units="1/dev"/>
        </inkml:channelProperties>
      </inkml:inkSource>
      <inkml:timestamp xml:id="ts0" timeString="2017-11-17T15:48:33.498"/>
    </inkml:context>
    <inkml:brush xml:id="br0">
      <inkml:brushProperty name="width" value="0.05292" units="cm"/>
      <inkml:brushProperty name="height" value="0.05292" units="cm"/>
      <inkml:brushProperty name="color" value="#FF0000"/>
    </inkml:brush>
  </inkml:definitions>
  <inkml:trace contextRef="#ctx0" brushRef="#br0">3255 8850 299 0,'0'0'2'0,"0"0"1"16,-10 3-2-16,10-3 1 15,-4-9 0-15,4-4 0 16,0-8 0-16,2-4 0 0,5-2-2 16,3 0 0-16,-2-1 1 15,2 6 2-15,-4 5 1 16,2 9-1-16,-8 8 1 0,13 0-1 16,-7 8 1-16,3 2-1 15,5-1 0-15,4 0-2 16,4-6 0-16,-2-1-1 15,7-2 1-15,-2-2-1 16,1-1 2-16,-2 0-1 0,-1 3 1 16,-2 0 1-16,2 4-1 15,-4 6 0-15,5 3 0 16,1-2-1-16,7 1 1 16,5-2-2-16,-1-3 2 0,8-2-2 15,-2-2 0-15,3-2 0 16,0-1 0-16,1 2 1 15,-4-1-1-15,0 1 2 16,2 0-1-16,-1 4 0 0,0 1 0 16,0-1 0-16,6 2 0 15,4-1 0-15,1-2 0 16,3-2 0-16,3-3-1 0,2 0 0 16,3-8 0-16,2 1 0 15,-4-4 0-15,-4 3 0 16,3-2 0-16,1 5 0 15,-5 2 0-15,1 3 1 16,-1 0-1-16,4 5 1 0,-3 0-1 16,6 1 0-16,-2 1 1 15,-1-6-1-15,9-1 0 16,1 0 1-16,3-4-1 16,-2-3 0-16,4 2 0 0,-3-1 0 15,-2 1 0-15,1 2 0 16,-6 3 0-16,-3 2 1 15,2 4-1-15,3 0 0 16,0 1 2-16,2-2-2 0,0 1 0 16,5-6 1-16,-1 0-1 15,2-2 0-15,1-2 0 16,-3-3 0-16,1 2 0 0,-3-1 0 16,0 4 0-16,-2 1 0 15,2 1 0-15,-6 3 0 16,5 0 1-16,1-2-1 15,2 1-1-15,3-2 1 0,1 0 0 16,3-6 0-16,0-2 0 16,-1-5 0-16,1 4 0 15,-4-1 0-15,4 5 0 16,-6-1 0-16,-2 6 0 16,1 0 0-16,-1 4 0 0,0 3 0 15,-1-2 1-15,3 2-1 16,0-4 0-16,3-2 0 15,-3-1 0-15,5 0 0 16,-3-4 0-16,1 2 0 0,-2-1 0 16,-6 1 1-16,1 2-1 15,-3 5 0-15,-1 3 1 16,-2 1-1-16,-2 2 0 16,3 2 1-16,1-3-1 0,-2-1 0 15,5-2 1-15,-1-2-1 16,4-5 0-16,-1 0 0 15,0 0 0-15,-1 0-1 0,-2 0 2 16,1 0-2-16,-8 0 2 16,-2 5-1-16,1 2 0 15,-2 3 0-15,3-1 1 16,-1-2-1-16,0 2 1 16,5-4-1-16,-1 0 0 0,3-2 1 15,-1-2-1-15,-1-1 0 16,0 0 0-16,2 0 0 15,-3 0 0-15,0 2 0 16,-3 1 1-16,4 1-1 0,-4 1 0 16,3-2 0-16,-2 1 0 15,0-3 0-15,4-1 1 16,0-1-1-16,3-5 0 16,1 1 0-16,1 0 0 0,-2-1 1 15,1 0-1-15,0 2 0 16,0 0 0-16,0-1 0 15,1 1 0-15,0 0 1 0,3-2-1 16,0 1 0-16,-1-2 1 16,2 1-1-16,-1-2 0 15,2 0 0-15,-4 3 0 16,0-1 0-16,1 0 0 0,-6 2 0 16,2 1 0-16,-1 0 0 15,-3 3 0-15,-2-2 1 16,2 2-1-16,-1 0 0 15,6-3 1-15,-2 0-1 16,1 0 0-16,-2 0 0 0,-2-2 0 16,1 5 0-16,-6 0 1 15,-3 0-1-15,0 0 0 16,3 5 1-16,-5 4-1 16,5-3 0-16,-4 3 0 0,4-5 1 15,1 2-1-15,-1-1 0 16,1-3 0-16,-4-2 0 15,6 0 0-15,-1 0 0 0,2 0 0 16,2-2 0-16,-3-3 0 16,4 2 0-16,-4 2 0 15,0-2 0-15,-1 0 0 16,-6 3 1-16,6 0-1 0,-4 0 1 16,0 0 1-16,1 0-1 15,-2 0 0-15,3 0 0 16,-3-4 0-16,1 3 0 15,-1-3 0-15,-2 1-1 0,6-2 0 16,-4 1 1-16,3 1-1 16,-1 1 0-16,-1-1 1 15,1-1-1-15,-1 3 1 16,1 1-1-16,-4-2 0 16,-4 2 0-16,1 0 0 0,-3 0 1 15,0 0-1-15,0 0 0 16,-2 2 0-16,1 1 0 15,-2-1 0-15,3 1 1 0,-2-3-1 16,-1 0 0-16,0 0 0 16,-1 0 0-16,0 0 0 15,-3-3 0-15,2-4 1 16,3 3-1-16,-2-2-1 0,-3 1 1 16,4-2 0-16,0 2 0 15,-2-4 0-15,2 2 0 16,-1 1 0-16,0-2-1 15,0 2-1-15,-2 1-2 0,7 1-6 16,-7 0-29-16,8 1-27 16,1 0-7-16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511" units="deg"/>
          <inkml:channel name="T" type="integer" max="2.14748E9" units="dev"/>
        </inkml:traceFormat>
        <inkml:channelProperties>
          <inkml:channelProperty channel="X" name="resolution" value="946.47601" units="1/cm"/>
          <inkml:channelProperty channel="Y" name="resolution" value="1676.0614" units="1/cm"/>
          <inkml:channelProperty channel="F" name="resolution" value="1.41944" units="1/deg"/>
          <inkml:channelProperty channel="T" name="resolution" value="1" units="1/dev"/>
        </inkml:channelProperties>
      </inkml:inkSource>
      <inkml:timestamp xml:id="ts0" timeString="2017-11-17T15:11:25.131"/>
    </inkml:context>
    <inkml:brush xml:id="br0">
      <inkml:brushProperty name="width" value="0.05292" units="cm"/>
      <inkml:brushProperty name="height" value="0.05292" units="cm"/>
      <inkml:brushProperty name="color" value="#FF0000"/>
    </inkml:brush>
  </inkml:definitions>
  <inkml:trace contextRef="#ctx0" brushRef="#br0">5760 5789 386 0,'0'0'3'0,"0"0"3"16,-3 8 2-16,3 1 1 16,0 10 1-16,2 6 2 15,4 9 0-15,3 6 2 0,5 10-4 16,0 4-1-16,2 10-3 15,0 1 0-15,1-1-2 16,-1 0 0-16,-4-5-1 0,1-7-1 16,-2-8 0-16,-5-8 0 15,2-12-1-15,-4-6-1 16,0-7 2-16,-4-11-2 16,0-5 0-16,-1-12 0 0,-7-11 0 15,-2-5 0-15,-1-5 0 16,-1-7 0-16,-1-4-2 15,0 1 1-15,3-1 0 16,3 2 0-16,2 2 0 16,3-4-1-16,2 6 2 0,2 2-1 15,7-1 0-15,1 6 1 16,5 3-1-16,2 9 1 16,2 12 1-16,4 12-1 0,3 12 0 15,-1 17 1-15,1 12 0 16,-3 12 0-16,0 8 0 15,0 4 0-15,-1-3 0 16,-7-6 0-16,0-11-2 0,-1-12 1 16,2-18-1-16,-4-15-1 15,4-29 0-15,-2-17-1 16,3-13 0-16,-3-6 1 16,4 0 0-16,-2 2 0 0,0 10 3 15,2 19 0-15,-3 17 2 16,4 22 2-16,2 21-1 15,-2 18 3-15,0 9-7 16,1 6 0-16,-2 3 0 16,0-6 0-16,6-26-64 0,-6 18-17 15</inkml:trace>
  <inkml:trace contextRef="#ctx0" brushRef="#br0" timeOffset="569.3574">6815 6215 233 0,'0'0'5'16,"0"-10"2"-16,1 1 3 15,4-9 3-15,-2-3 2 0,3-6 4 16,-3-3 3-16,2-3 2 15,0 2 2-15,-5 4-2 16,-2 7-1-16,-8 5-1 16,0 10-3-16,-8 11-2 0,4 14-3 15,-3 11-3-15,3 9-4 16,2 5-7-16,7 1 0 16,5 2 0-16,2-6 0 0,16-6 0 15,0-15-18-15,0-8-61 16,18-10-3-16</inkml:trace>
  <inkml:trace contextRef="#ctx0" brushRef="#br0" timeOffset="1195.4178">7272 6086 336 0,'0'0'9'0,"-1"-7"5"16,1 7 4-16,0-17 2 16,-2 8 2-16,1-3 1 15,0 0 1-15,-2 3 2 16,3 9-9-16,-4-16-15 0,4 16-2 15,-7-9 0-15,7 9 0 16,-10-12 0-16,10 12 0 16,-10-11 0-16,10 11 0 0,-11-16 0 15,11 16 0-15,-13-11 0 16,13 11 0-16,-12-13 0 16,12 13 0-16,-10-6 0 15,10 6 0-15,-12-2 0 0,12 2 0 16,-10-1 0-16,10 1 0 15,-8 0 0-15,8 0 0 16,-14 3 0-16,14-3 0 16,-14 3 0-16,14-3 0 15,-17 8 0-15,8-1 0 0,-2 2 0 16,3-1 0-16,-2 6 0 16,1 3 0-16,0 5 0 15,3 5 0-15,-1 5 0 16,5 1 0-16,1-2 0 0,1-1 0 15,4-4 0-15,7-7 0 16,0-11 0-16,6-8 0 16,3-7 0-16,0-3 0 0,3-7 0 15,3 1 0-15,-2 7 0 16,1 2 0-16,-2 7-3 16,-2 12-2-16,0 3-1 15,0 7-10-15,-6-1-26 0,3-3-35 16,-2 1-2-16</inkml:trace>
  <inkml:trace contextRef="#ctx0" brushRef="#br0" timeOffset="1529.2775">7565 5923 396 0,'0'0'7'16,"-2"-11"4"-16,2 11 3 0,-6-9 2 15,6 9 2-15,0 0 0 16,-6-9 1-16,6 9-7 16,0 0-12-16,-15 11 0 15,9 1 0-15,0 0 0 0,0 4 0 16,2-2 0-16,-1 5 0 16,4-2 0-16,1 4 0 15,2-3 0-15,5 1 0 16,5 1 0-16,0-1 0 0,2 0 0 15,0-2-7-15,-2-2 0 16,-4 3 3-16,-7 0 2 16,-1 6 4-16,-11 0 2 15,-5 5 1-15,-7-2-2 0,-3-8-10 16,3-9-66-16,0-2-5 16</inkml:trace>
  <inkml:trace contextRef="#ctx0" brushRef="#br0" timeOffset="2147.3356">7774 5871 344 0,'0'0'8'0,"0"7"5"0,-3 1 3 15,2 9 1-15,0 6 1 16,1 9-1-16,0 11 2 16,0 6 0-16,5 1-9 15,3-1-4-15,4-1-3 0,2-6-2 16,3-13 0-16,0-17-1 16,2-12-1-16,2-14 0 15,0-16 0-15,-1-3 0 16,2-3 0-16,-5 2 1 15,0 12 1-15,1 17 1 0,-2 5 1 16,-1 22 0-16,-2 7 2 16,0 8-1-16,1-2-1 15,0-1-5-15,4-10-12 0,-11-4-55 16,12-20-11-16</inkml:trace>
  <inkml:trace contextRef="#ctx0" brushRef="#br0" timeOffset="2663.915">8226 5927 385 0,'0'0'6'0,"-3"10"3"15,1 3 1-15,2 5 2 16,0 9 0-16,4 6 2 16,1 9 0-16,4 6 0 0,4-2-6 15,0 3-2-15,1-8-3 16,3-3 0-16,-5-10-2 15,0-12-1-15,-4-14 0 0,-8-2-1 16,10-24 1-16,-10-7-1 16,0-7 1-16,-3-4-1 15,0 5 1-15,0-1-1 0,1 5 0 16,2 8 1-16,0 8 0 16,7 7 1-16,5 8 0 15,0 2-1-15,5 3 2 16,2 3-1-16,5 2 0 15,2 1 0-15,1-2 0 0,1 1-1 16,1-4 1-16,-1-1-1 16,0-1 1-16,0-4 0 15,-7-10 0-15,2 0 0 16,-2-7-1-16,-3-7 2 0,-5-1 0 16,-2-5 0-16,-5 3-2 15,-5-3 0-15,-1 4 0 16,-6 8 0-16,-7 10 0 15,-2 10 0-15,-1 12 0 0,-1 18 0 16,5 9 0-16,0 10 0 16,8 4 0-16,4 1 0 15,11-3 0-15,9-5 0 16,6-10 0-16,10-8-3 0,3-10-76 16,7-10-4-16</inkml:trace>
  <inkml:trace contextRef="#ctx0" brushRef="#br0" timeOffset="3435.443">9890 6001 418 0,'0'0'5'0,"0"0"4"16,0 0 1-16,-6-9 2 15,6 9 1-15,0 0 1 16,-11-12 1-16,11 12 0 0,-10-8-15 16,10 8 0-16,-10-14 0 15,10 14 0-15,-9-16 0 16,0 6 0-16,3 1 0 16,-1-2 0-16,0 1 0 0,7 10 0 15,-12-18 0-15,12 18 0 16,-8-10 0-16,8 10 0 15,0 0 0-15,-13-5 0 0,13 5 0 16,0 0 0-16,-12 0 0 16,12 0 0-16,-11 5 0 15,11-5 0-15,-17 14 0 16,8-5 0-16,0 6 0 0,-4 2 0 16,3 4 0-16,-1 1 0 15,2 7 0-15,3-2 0 16,1 3 0-16,4-3 0 15,1-6 0-15,7-6 0 0,5-6 0 16,2-9 0-16,3-5 0 16,4-9 0-16,-1 0 0 15,-1-1 0-15,2 7 0 16,-2 7 0-16,-2 2 0 16,-1 14 0-16,0 7-3 0,-3 0-21 15,3 2-54-15,2 0-2 16</inkml:trace>
  <inkml:trace contextRef="#ctx0" brushRef="#br0" timeOffset="3879.4465">10897 6344 405 0,'0'0'4'0,"0"0"1"0,-3-6 1 16,-2-8 2-16,-2-8 0 15,-2-9 0-15,-2-13 1 16,-2-15 0-16,4-12-4 16,-4-6-1-16,4-1 0 15,4 2 0-15,4 5-1 0,1 7 0 16,7 12 1-16,9 14-2 15,4 10 1-15,3 13 0 16,6 5-4-16,1 3-5 0,6 9-10 16,-6 13-46-16,-1 0-16 15,-1 6-2-15</inkml:trace>
  <inkml:trace contextRef="#ctx0" brushRef="#br0" timeOffset="4291.4092">10698 6140 371 0,'0'0'7'16,"0"0"2"-16,14 0 0 16,-1 0 0-16,6-2 1 15,5-1-1-15,0 1 1 0,8-1 0 16,2 1-6-16,3-1-2 15,-1-1 0-15,2 2-1 16,-1 2 0-16,1 0-1 16,-1-1 1-16,2-6-1 15,-3 2 1-15,-2-4-1 0,-3-6 1 16,-2-2-1-16,-6-4 1 16,-4-3 1-16,-5-3 2 15,-5 3 0-15,-7 0 1 0,-2 2-1 16,-7 6 1-16,-4 12 0 15,-5 4-2-15,1 17 2 16,-1 10-3-16,3 13 0 16,4 4 0-16,1 7-1 0,8 0-1 15,3-9 0-15,9-2-3 16,3-16-6-16,8-5-16 16,-1-14-50-16,5-7-5 0</inkml:trace>
  <inkml:trace contextRef="#ctx0" brushRef="#br0" timeOffset="4605.3801">11513 5968 387 0,'0'0'10'0,"0"0"1"16,0 0 3-16,0 15 2 0,0 6-1 15,0 3 1-15,4 6 1 16,3 4 1-16,4 2-11 16,3-7-7-16,3-3 0 15,3-12 0-15,3-11 0 0,-1-3 0 16,3-14 0-16,-1-5 0 15,-2 3 0-15,0 5 0 16,-1 4 0-16,-1 7 0 16,-2 8 0-16,-4 8 0 0,2 2 0 15,-5 0 0-15,1-4 0 16,-1-8 0-16,-11-6 0 16,12-17 0-16,-5-9 0 15,-4-9 0-15,0-9 0 0,1-3 0 16,-1-1 0-16,0 5 0 15,6 10 0-15,-6 9-50 16,10 9-30-16,0 12-3 16</inkml:trace>
  <inkml:trace contextRef="#ctx0" brushRef="#br0" timeOffset="5375.526">12893 5929 404 0,'0'0'7'0,"0"0"4"16,0 0 1-16,0 0 2 15,0 0 1-15,0 0 1 0,0 0 1 16,3-9-2-16,-3 9-15 16,0 0 0-16,-7-8 0 15,7 8 0-15,0 0 0 0,-10-10 0 16,10 10 0-16,-10-11 0 16,10 11 0-16,-13-7 0 15,13 7 0-15,-15-12 0 16,5 7 0-16,1 0 0 0,-2 0 0 15,0 2 0-15,-1 3 0 16,0 0 0-16,-3 8 0 16,2 5 0-16,-3 6 0 15,1 7 0-15,2 3 0 0,-1 5 0 16,7 3 0-16,1-2 0 16,6-1 0-16,3-7 0 15,7-10 0-15,6-8 0 0,-1-9 0 16,7-12 0-16,-2-7 0 15,1-4 0-15,-2 0 0 16,0 2 0-16,-1 13 0 16,2 8 0-16,0 19 0 15,4 18-3-15,0 11 2 0,2 12-1 16,5 9 1-16,-2 5 0 16,-2 0 0-16,-4 0 2 15,-11-2 0-15,-7-6 2 16,-5-5 1-16,-14-4-4 0,-9-9 0 15,-9-7 0-15,-7-14 0 16,-6-15 0-16,-4-14 0 16,1-18-7-16,-6 1-66 0,14-23-9 15</inkml:trace>
  <inkml:trace contextRef="#ctx0" brushRef="#br0" timeOffset="5750.7405">13117 6170 332 0,'0'0'6'16,"0"0"3"-16,6 0 3 15,-6 0 3-15,17-16 0 0,-5 4 0 16,1-5 0-16,1-8 0 16,-1-1-3-16,1-7-1 15,-7-4-1-15,1 4 1 16,-7 1 0-16,-1 7 1 0,-1 4-2 16,-7 12-10-16,-2 9 0 15,-1 12 0-15,3 18 0 16,2 5 0-16,2 11 0 0,4 0 0 15,7 1 0-15,9-4 0 16,10-7 0-16,5-10 0 16,11-15-43-16,6-7-38 15,4-6-4-15</inkml:trace>
  <inkml:trace contextRef="#ctx0" brushRef="#br0" timeOffset="6503.3095">13533 5999 377 0,'0'0'4'15,"5"21"3"-15,2 0 0 0,1 1 3 16,1 6 1-16,1 0 1 16,2-2 2-16,-1 3 1 15,-2-9-4-15,-9-20-1 16,10 2-3-16,-8-15-2 0,-2-16-1 16,0-7-3-16,1-5 0 15,3-2-2-15,3-1 1 16,1 4-1-16,4 13 1 0,5 8 0 15,0 15-1-15,0 7 1 16,2 17 0-16,-4 7 0 16,1 12 1-16,-5-3 0 15,2 6 0-15,-3-1-1 0,-5-7 1 16,2-4-2-16,2-6 0 16,-1-8-1-16,2-7-1 15,4-1 0-15,0-8-1 16,8 0 0-16,-1-5 0 15,2-4 1-15,2-3 0 0,-2-5 0 16,0-5 2-16,-5-4 0 16,-2-8 1-16,-7-2 1 15,-5-1 1-15,-4-2 0 16,0 3 3-16,-2 1 0 0,-6 10 2 16,-1 10-1-16,0 15 0 15,0 5 0-15,4 21-1 16,-1 9-3-16,3 10-2 0,3-1 0 15,3 9 0-15,6-9 0 16,8-5 0-16,3-11 0 16,11-7-20-16,9-15-59 15,-8-9-2-15</inkml:trace>
  <inkml:trace contextRef="#ctx0" brushRef="#br0" timeOffset="6781.0375">14425 5779 460 0,'0'0'6'16,"-6"-9"2"-16,-3 6 1 0,-3 3 1 16,-4 0 1-16,-3 8-4 15,-4 4-7-15,0 10 0 16,4 6 0-16,1 1 0 16,6 2 0-16,6-1 0 0,6-1 0 15,5-6 0-15,7-4 0 16,5-6 0-16,3-2 0 15,0 0 0-15,-3-1 0 16,-1 0 0-16,-8 0 0 0,-4 4 0 16,-4 4 0-16,-11 3 0 15,-6 0 0-15,-4-6 0 16,0 5 0-16,14-8-64 16,-16-3-22-16</inkml:trace>
  <inkml:trace contextRef="#ctx0" brushRef="#br0" timeOffset="7727.3381">15540 5874 398 0,'0'0'6'0,"0"0"4"16,0 0 3-16,0 0 1 16,0 0 2-16,0 0 0 0,0 0 2 15,-1-4 2-15,0-9-20 16,-4 4 0-16,-1-2 0 15,-2-1 0-15,1 0 0 0,-4-1 0 16,2 0 0-16,1 5 0 16,-5-1 0-16,4-3 0 15,9 12 0-15,-14-14 0 16,14 14 0-16,-13-10 0 0,13 10 0 16,-10-7 0-16,10 7 0 15,-10-6 0-15,10 6 0 16,-12 0 0-16,12 0 0 15,-13 1 0-15,13-1 0 16,-13 16 0-16,6-8 0 0,1 3 0 16,-2-1 0-16,-2 5 0 15,3 2 0-15,0 2 0 16,-1 5 0-16,4 1 0 16,4 4 0-16,0-2 0 0,10 6 0 15,4-9 0-15,6 0 0 16,1-9-4-16,4-8-5 15,0-7 1-15,2-12 3 16,-4-7 1-16,-3-5 3 0,-1-2 1 16,-3 1 2-16,-2 7 1 15,-2 9 1-15,-2 9-1 16,-1 15 0-16,-1 9-1 0,3 7 0 16,2-1-1-16,0 2-2 15,-1-8-2-15,3-11-3 16,-1-13-3-16,2-9-7 15,-5-22-3-15,2-11-3 16,-5-12-3-16,0-15 0 0,0-9 1 16,2-4 11-16,-1 5 10 15,1 5 12-15,6 15 8 16,-5 15 9-16,7 23 1 16,-2 27 3-16,2 26-1 0,1 26-5 15,-1 12-9-15,-1 12-15 16,2 3 0-16,3 0 0 15,-5-7 0-15,5-5-9 0,7-19-71 16,-15-11-3-16</inkml:trace>
  <inkml:trace contextRef="#ctx0" brushRef="#br0" timeOffset="7909.4795">15784 5842 480 0,'0'0'3'15,"0"0"0"-15,0 0 3 16,0 0 0-16,11 0 0 0,7 0 1 16,13 0-7-16,11-9 0 15,11-2 0-15,8-5 0 16,18-3-38-16,1 2-42 16,6-1-3-16</inkml:trace>
  <inkml:trace contextRef="#ctx0" brushRef="#br0" timeOffset="8617.4948">17134 5822 419 0,'0'0'6'16,"0"0"2"-16,0 0 2 15,0 0 2-15,-7-9 2 16,7 9 1-16,0 0 0 16,-5-10-3-16,5 10-12 0,0 0 0 15,-13-16 0-15,13 16 0 16,-13-12 0-16,8 4 0 16,-6-4 0-16,6 0 0 0,-1 3 0 15,-2-4 0-15,8 13 0 16,-15-14 0-16,15 14 0 15,-11-15 0-15,11 15 0 16,-12-5 0-16,12 5 0 16,0 0 0-16,-12 0 0 0,12 0 0 15,-8 8 0-15,8-8 0 16,-11 12 0-16,11-12 0 16,-10 12 0-16,10-12 0 15,-14 9 0-15,14-9 0 0,-9 13 0 16,9-13 0-16,-8 12 0 15,2 0 0-15,2-1 0 16,3 2 0-16,1 3 0 16,0 1 0-16,0 1 0 0,5-4 0 15,6 4-2-15,-3-6 1 16,6-10-1-16,1-2 0 16,1-2 0-16,1-11 1 15,1 1 1-15,-1 5 0 0,0 3 1 16,-1 7-2-16,-1 15 1 15,-1 6 0-15,0 7 0 16,0 1-3-16,0 4-14 0,2-2-57 16,-2-16-4-16</inkml:trace>
  <inkml:trace contextRef="#ctx0" brushRef="#br0" timeOffset="9007.466">18248 5221 414 0,'0'0'5'16,"0"0"2"-16,0 11 1 15,0 8 3-15,1 13 0 0,7 16 1 16,0 13 1-16,5 14 1 15,0 11-6-15,4 9 0 16,-3 0-8-16,5-3 0 16,-5-10-2-16,5-9-28 0,4-17-47 15,-14-16-4-15</inkml:trace>
  <inkml:trace contextRef="#ctx0" brushRef="#br0" timeOffset="9287.2336">18183 5725 389 0,'0'0'9'0,"0"0"3"16,0 0 1-16,-8 8 2 0,8-8 0 15,0 10 1-15,10-3 2 16,5 0 0-16,10-1-12 16,8 1-6-16,4-7 0 15,14 0 0-15,1 0 0 0,6-7 0 16,3 2 0-16,-5-3-76 16,-2 1-7-16</inkml:trace>
  <inkml:trace contextRef="#ctx0" brushRef="#br0" timeOffset="9455.4045">18830 5851 432 0,'0'0'1'0,"0"0"-4"16,0 0-15-16,-2-14-49 15,2-5-4-15</inkml:trace>
  <inkml:trace contextRef="#ctx0" brushRef="#br0" timeOffset="9561.3952">18783 5472 503 0,'0'0'6'15,"-20"0"-4"-15,4 4-2 16,-3 6 0-16,-2 3 0 16,2 1 0-16,2 2 0 15,2-8 0-15,-4 3-56 0,26-5-29 16</inkml:trace>
  <inkml:trace contextRef="#ctx0" brushRef="#br0" timeOffset="10256.1367">19020 5573 374 0,'0'0'9'0,"-5"11"1"16,5 1 3-16,0 9 0 15,0 8 1-15,6 7 0 16,0 3 1-16,-1 3 0 16,9-2-9-16,-3-1-2 0,-2-14-3 15,3-14 0-15,-1-11-2 16,-2-14-1-16,-1-13 0 16,1-13-2-16,0-7 1 15,1-2 0-15,5 4 0 0,-4 11 1 16,3 11 2-16,2 12 1 15,-2 11 2-15,1 19 1 16,3 8 1-16,-2 10-1 16,-1-1 0-16,0-9-1 0,2-4-1 15,-1-10-1-15,3-13-2 16,3-12 0-16,3-10 0 16,0-7-1-16,0 0 2 15,-1 3 2-15,-5 8 1 0,2 10 2 16,-8 8 1-16,0 18-2 15,-8 12-4-15,0 5 0 16,0 5 0-16,2-2 0 16,6-1 0-16,-9-16-15 0,17-2-64 15,4-8-4-15</inkml:trace>
  <inkml:trace contextRef="#ctx0" brushRef="#br0" timeOffset="10589.5668">19777 5707 457 0,'0'0'2'0,"0"0"0"0,0 0 2 15,0 0 0-15,2-4 1 16,9-2 0-16,3-6 1 16,3 0 0-16,6-5-2 15,-1-5 0-15,-6-2 0 0,0 0-1 16,-9-1 2-16,-4 2-5 15,-3 3 0-15,-8 7 0 16,-9 11 0-16,1 5 0 16,-4 16 0-16,0 10 0 0,4 8 0 15,4 9 0-15,7 0 0 16,5 5 0-16,10-6 0 16,9-3 0-16,12-6 0 0,11-12 0 15,2-5 0-15,12-14 0 16,6-2 0-16,6-12 0 15,-4-6-61-15,14-5-24 16</inkml:trace>
  <inkml:trace contextRef="#ctx0" brushRef="#br0" timeOffset="16587.2939">7253 14067 331 0,'0'0'5'0,"0"0"-1"0,0 0 0 16,0 0 1-16,0 0 1 15,0 0 1-15,0-5 3 16,0 5 1-16,6-6-3 0,1-3 1 16,8 2 0-16,4-4 1 15,4-2 0-15,9-6-1 16,7-3-2-16,8-5-1 15,10-3-1-15,7-5-2 0,6-5-1 16,6-2 0-16,8 0-1 16,6-2-1-16,6 1 1 15,1 3 0-15,9 1 1 16,1 7 0-16,8-2 0 16,2 5-1-16,1 1 1 0,6-1 0 15,2 0 1-15,2-3-2 16,0-1 0-16,3-2 0 15,-3 1 0-15,3-4 0 0,-5 0 0 16,-1 1 0-16,-6 0-1 16,-4 1 1-16,-9-1 0 15,-4 2-2-15,-7-1 1 16,-7 0-1-16,-6 1 1 0,-9 1-1 16,-7 1 1-16,-6 0-1 15,-10 1 1-15,-6 1 1 16,-11 1 1-16,-8-3 0 15,-9-1 1-15,-9-7-1 0,-7-5-1 16,-14-7 0-16,-6-7 0 16,-8-6-1-16,-8-6-1 15,-6-5 1-15,-3-3-1 16,-7 2 0-16,-4-4 1 0,-3 2 0 16,-4-3 1-16,-4-1-1 15,1-2 0-15,-8-2 1 16,1-4-2-16,-4-3 1 15,-1-2 0-15,-5-4 0 0,-3-2 0 16,-5-4 1-16,-3-4 1 16,2 0 0-16,-3-1-1 15,2 3 0-15,-1 7 2 16,5 4-2-16,1 8 0 0,4 5 0 16,7 12 1-16,2 8-2 15,4 4 0-15,6 3-2 16,5-2-5-16,12-1-23 15,12-11-48-15,5 2-4 0</inkml:trace>
  <inkml:trace contextRef="#ctx0" brushRef="#br0" timeOffset="17699.4344">11384 11837 300 0,'0'11'9'0,"5"13"6"16,6 12 2-16,3 12 3 0,5 7 3 16,2 9 0-16,5 4 0 15,2 5 1-15,2-14-9 16,-5-9-5-16,-5-15-3 16,-5-15-2-16,-2-20-1 0,-7-12-2 15,-6-21-1-15,-5-17-1 16,-10-14-1-16,0-18 0 15,-3-7-1-15,0-4-1 0,5 5 0 16,4 9 2-16,5 16 0 16,4 20 1-16,15 24 1 15,11 22 1-15,4 27 1 16,7 11 0-16,2 10-1 16,2 7 0-16,-1-2 0 0,-4-6-1 15,-4-11-1-15,-5-24 0 16,-4-15 0-16,-7-19-1 15,1-23 0-15,-4-18 1 0,6-6 0 16,-4-1 1-16,9 3 2 16,-1 12 1-16,4 21-1 15,0 22-3-15,2 22 0 16,2 29 0-16,-3 15 0 16,3 9 0-16,-3 6 0 0,0-5 0 15,-3-10 0-15,8-7 0 16,-3-18-73-16,-2-21-14 15</inkml:trace>
  <inkml:trace contextRef="#ctx0" brushRef="#br0" timeOffset="18249.4403">12626 11905 312 0,'0'0'5'0,"0"0"3"15,0 0 0-15,13-5 2 16,3-10 0-16,0-7 0 0,3-8 1 16,2-6 1-16,1-13-6 15,-7 2 1-15,-1 4 3 16,-11 3 3-16,-3 11 3 16,-6 15-2-16,-10 14 3 0,-2 14-1 15,0 23 0-15,-1 8-6 16,3 6-10-16,3 6 0 15,10-4 0-15,3-4 0 16,9-12 0-16,16-13 0 0,2-19 0 16,14-5-73-16,0-17-13 15</inkml:trace>
  <inkml:trace contextRef="#ctx0" brushRef="#br0" timeOffset="18804.843">13175 11572 396 0,'0'0'6'16,"0"0"3"-16,0 0 1 16,0 0 1-16,0 0 1 15,0 0 2-15,0 0 0 0,0 0 2 16,0 0-5-16,-10-14-3 15,10 14-4-15,-11-15-4 16,11 15 0-16,-12-13 0 16,12 13 0-16,-13-12 0 0,13 12 0 15,-9-13 0-15,9 13 0 16,-11-15 0-16,11 15 0 16,-12-15 0-16,12 15 0 0,-9-14 0 15,9 14 0-15,-9-7 0 16,9 7 0-16,0 0 0 15,-12-3 0-15,12 3 0 16,0 0 0-16,-7 6 0 16,7-6 0-16,-6 14 0 0,6-14 0 15,-10 16 0-15,5-6 0 16,0 1 0-16,1 2 0 16,-3-1 0-16,1 5 0 15,1 1 0-15,0 3 0 0,5 0 0 16,0 1-2-16,0-3-2 15,6-5 1-15,3-3 0 16,3-8 0-16,4-3 1 16,0-3 1-16,4-5 0 0,0 1 1 15,1 2 0-15,1 4 0 16,-1 1 0-16,-4 4 0 16,2 5-4-16,-8-4-12 0,-3 1-60 15,6-3-4-15</inkml:trace>
  <inkml:trace contextRef="#ctx0" brushRef="#br0" timeOffset="19409.8265">13599 11247 345 0,'0'0'8'0,"0"0"4"15,0 0 6-15,0 0 0 16,-4-9 1-16,4 9 2 0,-19-5 0 16,5 5 0-16,-4 2-6 15,-1 7-6-15,-4 7-5 16,4 7-4-16,-1 1 0 16,3 2 0-16,7 2 0 15,6 0 0-15,4-2 0 16,9-5 0-16,10-3-6 0,5-4-1 15,4 0 0-15,-1-5 0 16,1 2 2-16,-6 5 1 16,-4 2 2-16,-9 4 2 0,-8 3 0 15,-4-1 2-15,-10-1-4 16,0-6-13-16,-4 0-49 16,2-17-13-16</inkml:trace>
  <inkml:trace contextRef="#ctx0" brushRef="#br0" timeOffset="19979.4002">13761 11231 249 0,'0'0'1'0,"0"0"1"16,0 0 1-16,0 0 0 16,8-5 3-16,-8 5 3 15,0 0 5-15,9-9 4 16,-9 9 1-16,0 0 0 0,4-9 0 15,-4 9 2-15,0 0-5 16,0 0-3-16,0 0-4 16,0 0-4-16,0 0-2 15,0 0-1-15,0 0-1 0,0 0 1 16,0 0 0-16,0 0 1 16,4 3 0-16,-4-3 0 15,1 15 0-15,2-2 0 16,1 6 0-16,5 0-1 0,0 5-1 15,0 3 0-15,7-3-1 16,2 3 0-16,1-9 0 16,4-7-1-16,-2-9-1 0,-2-7 0 15,-1-14 0-15,-2-6-1 16,-4-8 0-16,0-3 0 16,-2 5 1-16,-3 8 0 15,2 11 0-15,2 12 1 0,2 7 0 16,2 13 1-16,0 7 0 15,2 0-7-15,5-1-16 16,1-4-47-16,-2-13-2 16</inkml:trace>
  <inkml:trace contextRef="#ctx0" brushRef="#br0" timeOffset="20530.2316">14332 11268 394 0,'0'0'3'0,"0"0"1"16,6 12 0-16,-6-12 0 15,12 12 0-15,-12-12 1 16,13 5 0-16,-13-5 0 0,6-5-3 15,-6-7 0-15,0-4-1 16,-5-4 0-16,-4-1 0 16,1-2-1-16,-2 1 0 15,4 0-1-15,1 5 1 0,3 1 1 16,2 7-1-16,0 9 3 16,10-14-3-16,-2 10 2 15,6 1 0-15,2 3 0 16,3-1-1-16,1-2 0 0,6-1 0 15,-6-3 0-15,6-1 0 16,0-2 1-16,-1-3 0 16,1-4 2-16,-3-4-1 15,0-3 1-15,-3 0 0 16,-2-3 0-16,-6 0-1 0,-4 0-1 16,-6 3-1-16,-2 3 0 15,-7 5-1-15,-5 9 0 16,-5 7 1-16,3 7 0 0,-5 13 0 15,5 10 1-15,5 8 0 16,5 4-1-16,4 3 1 16,11-3 0-16,6-5-1 15,11-10-2-15,8-5-6 0,3-18-20 16,7-4-50-16,5-7-3 16</inkml:trace>
  <inkml:trace contextRef="#ctx0" brushRef="#br0" timeOffset="21017.3331">15637 10224 424 0,'0'0'5'0,"0"17"2"15,0 5 3-15,10 9 0 16,3 10 1-16,8 9-1 15,6 9 1-15,6 1 0 0,2 0-5 16,1-3-2-16,1-6-4 16,-5-12-3-16,-2-3-9 15,-12-16-30-15,-3-4-37 16,-8-6-2-16</inkml:trace>
  <inkml:trace contextRef="#ctx0" brushRef="#br0" timeOffset="21199.425">15655 10617 391 0,'0'0'7'15,"-2"9"0"-15,2-9 0 16,4 14 1-16,8-6-1 16,5-8 2-16,7-3-2 0,6-12-2 15,7-11-13-15,-2-17-20 16,1-11-44-16,4-11-2 15</inkml:trace>
  <inkml:trace contextRef="#ctx0" brushRef="#br0" timeOffset="21451.3728">15968 9858 368 0,'0'0'6'15,"-6"11"3"-15,1 10 1 16,3 16 2-16,2 14 2 16,2 11 0-16,8 16 1 0,4 3 0 15,6 2-6-15,5-8-2 16,3-6-3-16,2-21-2 15,2-20-1-15,-3-20-2 16,-3-14 0-16,-1-18-1 0,-3-10 1 16,-1-1 1-16,-2-1 2 15,-1 9 2-15,1 11 1 16,2 16 1-16,-1 8 1 16,1 17-1-16,0 9-6 15,6 2 0-15,-2 4 0 0,-1-11-20 16,1-5-60-16,1-9-2 15</inkml:trace>
  <inkml:trace contextRef="#ctx0" brushRef="#br0" timeOffset="21951.3972">16624 10365 435 0,'0'0'3'0,"0"0"-2"16,10 14 2-16,2-11 1 15,4-1 0-15,3-4-1 0,1-8 1 16,2-2 0-16,1-12-1 15,-7-6-1-15,-3-3 1 16,-7-5 1-16,-6 3 0 16,-4 3 2-16,-9 4 1 0,-2 10 0 15,-2 9-1-15,0 9 0 16,3 13-4-16,6 11-2 16,2 8 0-16,9 5 0 15,6-3 0-15,9-2-4 0,0-10-21 16,8-15-54-16,1-7-2 15</inkml:trace>
  <inkml:trace contextRef="#ctx0" brushRef="#br0" timeOffset="22181.2519">16917 9997 404 0,'0'0'6'0,"5"11"2"16,0 2 1-16,3 4 2 15,0 2-1-15,7 1 1 16,-1-3 0-16,5-1-1 0,-2-13-3 15,1-3-4-15,1-14-1 16,-3-8 0-16,1-2 1 16,-4-3 1-16,-1 6 0 0,-2 6 2 15,5 11-6-15,-4 4 0 16,4 11 0-16,4 6 0 16,0 1 0-16,6-7-53 15,4 6-28-15,-4-8-1 16</inkml:trace>
  <inkml:trace contextRef="#ctx0" brushRef="#br0" timeOffset="22690.2648">17490 9672 455 0,'0'0'5'15,"0"0"0"-15,-4 6 3 0,4-6 0 16,-17 16 1-16,4-1 0 16,2 2-1-16,-2 0-4 15,1 4-4-15,4-1 0 16,3-1 0-16,5 1 0 15,10-4 0-15,5 0 0 0,6-7 0 16,2 3 0-16,6-5 0 16,-4 0 0-16,3 3 0 15,-10-2 0-15,-1 6 0 16,-8 3 0-16,-9 2 0 0,-6 6 0 16,-9-3 0-16,-7 2 0 15,-6-10-14-15,-1-3-65 16,0-5-2-16</inkml:trace>
  <inkml:trace contextRef="#ctx0" brushRef="#br0" timeOffset="23295.3417">17967 9629 398 0,'0'0'5'16,"0"0"3"-16,0 0 2 15,0 0 2-15,-9-3 2 16,9 3 1-16,0 0 0 0,-7-11 2 16,7 11-5-16,-4-12-7 15,4 12-5-15,-10-15 0 16,10 15 0-16,-9-12 0 0,9 12 0 16,-13-12 0-16,13 12 0 15,-12-7 0-15,12 7 0 16,-9-6 0-16,9 6 0 15,-11-4 0-15,11 4 0 0,-8 0 0 16,8 0 0-16,-10 2 0 16,10-2 0-16,-10 11 0 15,10-11 0-15,-11 16 0 0,4-5 0 16,1 0 0-16,1 2 0 16,-3 0 0-16,4 2 0 15,0 2 0-15,4 2 0 16,0 0 0-16,8-2 0 15,5-2 0-15,5-1 0 0,-1-7 0 16,5-4-4-16,0-3-2 16,-3-10 1-16,-4-4 0 15,-4-1 0-15,0-4-1 16,-7 3-1-16,1 0-5 0,-5 16-17 16,18-1-45-16,-18 1-1 15</inkml:trace>
  <inkml:trace contextRef="#ctx0" brushRef="#br0" timeOffset="23595.8924">18082 9479 413 0,'0'0'4'16,"0"9"3"-16,5 6 0 0,-1 5 2 15,6 1-1-15,2 6 1 16,-1-3 0-16,6 3 0 15,-1-10-4-15,3-7-3 0,-4-10 0 16,2-10-1-16,-1-15 0 16,-4-8-1-16,-1-4 1 15,-1-4-1-15,-1 2 1 16,1 6 2-16,-2 12 1 16,1 10 1-16,6 11 1 0,-3 9-1 15,5 12-5-15,-2 6 0 16,4-1 0-16,2-2 0 15,-4-12-22-15,2-2-57 16,0-10-3-16</inkml:trace>
  <inkml:trace contextRef="#ctx0" brushRef="#br0" timeOffset="23914.853">18513 8792 446 0,'2'9'7'0,"0"16"1"15,5 12 2-15,3 14 0 16,5 11 1-16,5 8-1 16,2 8-1-16,7 4-9 0,0-10 0 15,0-10 0-15,-1-12 0 16,-6-12 0-16,-1-14 0 16,-9-12 0-16,-12-12 0 0,0 0 0 15,0-19 0-15,-12 2 0 16,-7-4 0-16,-5 0 0 15,2 0 0-15,-3 9 0 16,3 5 0-16,6 7 0 0,4 5 0 16,6 6 0-16,6 7 0 15,6-1 0-15,7-3-5 16,12 1-14-16,-2-7-43 16,9-11-19-16,6-10-1 15</inkml:trace>
  <inkml:trace contextRef="#ctx0" brushRef="#br0" timeOffset="24167.0994">19035 8952 509 0,'0'0'2'0,"-7"9"-2"0,-5 4 0 16,0 2 0-16,-3 6 0 16,1 4 0-16,1-1 0 15,1 5 0-15,5-4 0 16,7-1 0-16,5-5 0 0,9-1 0 15,3-4 0-15,0-4 0 16,0 1 0-16,2-2 0 16,-4 5 0-16,-2 1 0 15,-10 1 0-15,-3 5 0 0,-4 0 0 16,-11 1 0-16,-5-3 0 16,3-5-54-16,-6-2-30 15</inkml:trace>
  <inkml:trace contextRef="#ctx0" brushRef="#br0" timeOffset="24646.6524">19682 8981 426 0,'0'0'3'0,"0"0"0"16,10 5 1-16,2-5 0 15,0-3 0-15,6-6 0 0,2-5 1 16,0-8-1-16,-3-2-1 16,-6-9 4-16,-5 2 1 15,-6 2 1-15,-8 5 1 16,-7 5 1-16,-3 13-5 0,0 6-6 15,1 10 0-15,5 7 0 16,5 2 0-16,7 5 0 16,9-3 0-16,12-3 0 15,4-11-21-15,10-7-43 0,6-4-18 16,-4-8-2-16</inkml:trace>
  <inkml:trace contextRef="#ctx0" brushRef="#br0" timeOffset="24870.8671">20026 8815 278 0,'0'0'9'0,"0"0"5"16,5 13 3-16,-5-13 2 15,11 14 1-15,-11-14 4 0,14 6 1 16,-14-6 0-16,9-5-9 16,-9-14-2-16,-3-6-4 15,-6-12-1-15,-10-12-3 16,-2-12 0-16,-4-7-3 0,-3-6 0 16,1 2 0-16,-1 4 0 15,8 5-1-15,5 10 0 16,8 13-1-16,6 11 1 15,6 12-2-15,7 6 0 0,10 5-4 16,3 3-8-16,10 3-26 16,-1 3-40-16,-3 11-2 15</inkml:trace>
  <inkml:trace contextRef="#ctx0" brushRef="#br0" timeOffset="25061.2923">19897 8599 378 0,'0'0'7'0,"0"0"4"16,6 2 3-16,3-2 2 15,11-2 1-15,4-4 0 16,9-2 1-16,12-5 0 16,4-11-6-16,12 2-9 0,5-16-24 15,3 7-55-15,-4 5-3 16</inkml:trace>
  <inkml:trace contextRef="#ctx0" brushRef="#br0" timeOffset="26054.8855">12324 13401 444 0,'0'0'4'0,"0"0"3"15,0 0 1-15,-3-14 2 16,3 14 1-16,-6-15 1 16,5 7 1-16,-6-1-11 0,-1-2-2 15,8 11 0-15,-15-11 0 16,15 11 0-16,-17-4 0 15,17 4 0-15,-15 0 0 16,15 0 0-16,-16 0 0 16,16 0 0-16,-15 2 0 0,6 3 0 15,-4 2 0-15,1 5 0 16,-2 5 0-16,0 2 0 16,-2 12 0-16,3 5 0 15,3 4 0-15,5 6 0 0,3 1 0 16,3-3 0-16,11-7 0 15,2-8 0-15,5-12 0 16,2-12 0-16,0-12 0 0,0-18 0 16,-1-8 0-16,-5-7 0 15,0 2 0-15,-1-1 0 16,2 14 0-16,1 9 0 16,11 16 0-16,9 17 0 15,6 13 0-15,5 14 0 0,6 5 0 16,-1 5 0-16,0 2 0 15,-7-1 0-15,-10-1 0 16,-11-2 0-16,-15-2 0 16,-10-1 0-16,-8-2 0 0,-15-6 0 15,-7-5 0-15,-5-8 0 16,-11-10 0-16,4-6 0 16,-6-14-4-16,14-13-51 0,2-3-29 15,9-6-2-15</inkml:trace>
  <inkml:trace contextRef="#ctx0" brushRef="#br0" timeOffset="26409.6838">12653 13426 411 0,'0'0'2'0,"0"0"1"0,10-3 1 15,2-6 1-15,1-9 0 16,-1-3 0-16,5-8 1 16,-3-3 0-16,-3-6 1 15,-5 3 1-15,-5 2 0 16,-1 6 2-16,-4 13 0 0,-8 11 0 15,-2 10 1-15,4 19-11 16,0 11 0-16,3 7 0 16,7 7 0-16,3 0 0 0,14-1 0 15,9-14 0-15,10-9 0 16,-1-22-9-16,-7-5-73 16,20-15-2-16</inkml:trace>
  <inkml:trace contextRef="#ctx0" brushRef="#br0" timeOffset="26982.2475">12978 13196 418 0,'0'0'5'0,"2"15"2"16,2-1 1-16,3 3 0 16,2 0 1-16,0 0-1 15,2 1 1-15,2-7-1 16,-2-7-4-16,0-13-2 0,-2-13-2 16,-6-5-1-16,2-9 0 15,-1-3 1-15,1 2-1 16,0 1 1-16,-1 8 1 0,3 8 1 15,5 12 1-15,2 8 0 16,3 11 1-16,2 10 1 16,1 4-1-16,0 4 2 15,-2 3-6-15,0-3 0 0,-1-3 0 16,-5-6 0-16,1-6 0 16,-1-9 0-16,0-5-5 15,1-1 1-15,0-8-1 16,3-3 1-16,-3 0 2 0,4-3 1 15,-4-1 2-15,1-2 1 16,-3 1 1-16,2-5 0 16,-5-2 0-16,-4 0 0 0,-3-5 1 15,-1 6-2-15,-3 0-2 16,-5 6 0-16,-6 7 0 16,4 7 0-16,-3 4 0 15,5 14 0-15,4 8 0 16,4 4 0-16,6 7 0 0,9-6 0 15,11 2-5-15,1-8-45 16,9-10-31-16,3-7-2 16</inkml:trace>
  <inkml:trace contextRef="#ctx0" brushRef="#br0" timeOffset="27252.5703">13689 12719 438 0,'0'0'7'0,"0"0"2"15,-11 4 1-15,2 3 2 0,1 6 0 16,-3 6 1-16,3 3-3 16,0 5-10-16,5-1 0 15,3 4 0-15,3-4 0 0,10-1 0 16,6-6 0-16,3-7 0 16,4-5 0-16,-1 1 0 15,-1-3 0-15,-2 2 0 16,-5 4 0-16,-7-1 0 15,-8 7 0-15,-3 6 0 0,-10 0 0 16,-6 4 0-16,-7-11 0 16,11 0-8-16,-11-5-76 15,3-8-2-15</inkml:trace>
  <inkml:trace contextRef="#ctx0" brushRef="#br0" timeOffset="27802.8868">15051 12246 427 0,'0'0'5'0,"0"0"3"16,-12-1 2-16,1 1 0 16,-2 0 2-16,-3 7 0 15,-9 5 0-15,4 3 1 16,-1 5-11-16,-2 2-2 16,6 4 0-16,7-2 0 0,5 2 0 15,6-1 0-15,12-4 0 16,11-4 0-16,8-5 0 15,5 1 0-15,5-6 0 0,0 1 0 16,-6 1 0-16,-3 6 0 16,-11 1 0-16,-8 6 0 15,-12 4 0-15,-3-2 0 16,-12 3 0-16,-7-7 0 0,2-6 0 16,-6-10-41-16,7-4-39 15,7-11-5-15</inkml:trace>
  <inkml:trace contextRef="#ctx0" brushRef="#br0" timeOffset="27957.8134">15414 12495 427 0,'0'0'0'0,"0"0"-6"16,1-13-17-16,-6-7-46 15,5-7-3-15</inkml:trace>
  <inkml:trace contextRef="#ctx0" brushRef="#br0" timeOffset="28055.4379">15312 12164 496 0,'0'0'3'0,"-18"11"1"16,7-4-1-16,2 2 0 16,9-9-4-16,-14 10-10 15,14-10-65-15,5 0-2 16</inkml:trace>
  <inkml:trace contextRef="#ctx0" brushRef="#br0" timeOffset="28959.075">15533 12114 371 0,'0'0'6'16,"0"0"3"-16,0 0 1 0,-6 14 1 15,6-14 2-15,0 8 1 16,0-8 0-16,-1 13 2 16,1-13-6-16,0 15-2 15,1-6-1-15,3 5-1 16,0 2-1-16,-1-1-1 0,3 2-1 15,1 0 1-15,-2 0-4 16,4-1 0-16,-3 1 0 16,1-4 0-16,-1-1 0 0,2 0 0 15,-3-1 0-15,2-2 0 16,-4 3 0-16,9 0 0 16,-6 0 0-16,3 0 0 15,-2-2 0-15,-7-10 0 0,15 11 0 16,-15-11 0-16,4-6 0 15,-4-11 0-15,-2-8 0 16,-3-5 0-16,-6-7 0 16,4-4 0-16,-1-1 0 0,3 3 0 15,3 2 0-15,2 5 0 16,0 7-3-16,6 7 2 16,6 10 1-16,2 5 0 15,-1 3 0-15,4 10 0 16,-4 1 1-16,7 3-1 0,-7-1 0 15,5-1 0-15,-3-9 0 16,0-3 0-16,-1-2-1 16,1-10 1-16,-2 3-1 15,0 1 1-15,3 0 0 0,2 8 0 16,0 2 2-16,0 10-1 16,3 7 1-16,-3-1-2 15,0 3 0-15,-1-1 0 0,0 0-6 16,-8-16-32-16,4 2-41 15,-3-4-3-15</inkml:trace>
  <inkml:trace contextRef="#ctx0" brushRef="#br0" timeOffset="29284.9185">16115 11964 459 0,'0'0'4'16,"0"20"1"-16,3-1 0 0,4 3 0 15,4-3 1-15,6 1-1 16,1-4-1-16,2-4 0 16,7-12-7-16,-5-12-3 15,2-10-1-15,-4-11-1 16,-4-5 1-16,-5 1 2 0,0 1 4 15,-6 4 3-15,-1 10 3 16,1 10 3-16,-5 12 2 16,9 6 0-16,1 12 0 15,2 7-4-15,6 4-6 0,1-5-4 16,7-1-30-16,1-9-44 16,-1-5-5-16</inkml:trace>
  <inkml:trace contextRef="#ctx0" brushRef="#br0" timeOffset="29669.4523">16270 11178 426 0,'0'0'5'0,"2"11"2"0,7 11 2 16,5 10 1-16,8 11 2 16,5 18 1-16,7 7 0 15,1 8 0-15,9 5-10 0,-4-2-3 16,0-3 0-16,-1-15 0 16,3-16-78-16,-3-9-4 15</inkml:trace>
  <inkml:trace contextRef="#ctx0" brushRef="#br0" timeOffset="30037.9531">16734 11219 401 0,'0'0'5'16,"0"7"3"-16,4 10 1 0,6 8 3 15,3 11 1 1,6 7 1-16,5 10 0 0,4 7 1 16,2 1-5-16,1-3-3 15,2-5-4-15,-1-6-3 16,-10-14-9-16,5-6-16 0,-14-12-52 16,1-9-6-16</inkml:trace>
  <inkml:trace contextRef="#ctx0" brushRef="#br0" timeOffset="30227.502">16759 11568 450 0,'0'0'2'0,"0"0"1"16,0 0-1-16,6 9 0 0,4-9 0 15,5 0 1-15,10 0-1 16,5-2-1-16,3-11-5 15,14-3-9-15,1-7-27 0,4 2-35 16,1-6-3-16</inkml:trace>
  <inkml:trace contextRef="#ctx0" brushRef="#br0" timeOffset="30693.1223">17353 11310 421 0,'0'0'4'0,"0"0"2"16,0 0 3-16,-4-2 1 15,4 2 1-15,0 0 1 16,-11-7 1-16,11 7 1 16,-9-7-3-16,9 7-11 0,-13-8 0 15,13 8 0-15,-14-6 0 16,14 6 0-16,-16-5 0 16,16 5 0-16,-9-3 0 15,9 3 0-15,0 0 0 0,-12-3 0 16,12 3 0-16,0 0 0 15,0 0 0-15,-13 0 0 16,13 0 0-16,0 0 0 16,0 0 0-16,-8 3 0 0,8-3 0 15,0 0 0-15,-14 14 0 16,14-14 0-16,-9 11 0 16,3-1 0-16,0-2 0 15,-2 5 0-15,4 2 0 0,-1-3 0 16,1 2 0-16,0 2 0 15,1-4 0-15,2 1 0 16,1-1 0-16,0-12 0 0,1 13 0 16,-1-13-4-16,13 5 2 15,-1-3 0-15,-1-1 1 16,5 2 1-16,1 2 0 16,0 4 0-16,-3 0 0 15,1-2-5-15,1 7-17 0,13-7-55 16,-16-4-4-16</inkml:trace>
  <inkml:trace contextRef="#ctx0" brushRef="#br0" timeOffset="31229.2928">17510 11371 388 0,'0'0'3'15,"9"15"0"-15,0-1 2 16,3-2 0-16,5 1 0 0,-4-2 1 15,7-3 0-15,-6-4-1 16,2-6-1-16,-9-14-3 16,0-9-1-16,-4-7 0 0,-3-4 0 15,0 0 0-15,1 1 2 16,-1 4 1-16,0 7 3 16,4 11 2-16,5 7 0 15,3 6 1-15,6 13 0 0,0 4-1 16,2 4-1-16,1 0-3 15,0 1-6-15,-4-7-12 16,2-1-61-16,-4-4-5 16</inkml:trace>
  <inkml:trace contextRef="#ctx0" brushRef="#br0" timeOffset="31689.6956">17963 11186 340 0,'0'0'3'0,"5"-8"1"16,0-3 0-16,3-5 1 15,3-4 0-15,-3-6 4 16,-2 2 4-16,3-5 3 0,-6 7 1 15,-3 5 0-15,-4 7 0 16,4 10 1-16,-17 3-1 16,8 16-1-16,4 7-6 0,3 10-10 15,2-1 0-15,6 4 0 16,9-4 0-16,7-5 0 16,7-9 0-16,7-10-5 15,-3-11-45-15,10-8-32 0,0-16-3 16</inkml:trace>
  <inkml:trace contextRef="#ctx0" brushRef="#br0" timeOffset="31994.3993">18378 10998 433 0,'0'0'3'15,"0"15"-1"-15,1-7 1 0,2 1-1 16,-3-9 1-16,17 10 0 16,-8-10-1-16,0-1 2 15,4-14-3-15,-6-8 0 16,-2-4 1-16,-4-1 2 0,1-4 2 16,-13 3 1-16,-2 4 1 15,-2 5 0-15,-3 6 0 16,2 7 0-16,1 7-5 0,4 7-3 15,9 12 0-15,2 1-2 16,9 7-15-16,4-2-28 16,6-7-37-16,4-4-1 15</inkml:trace>
  <inkml:trace contextRef="#ctx0" brushRef="#br0" timeOffset="32253.6711">18562 10681 467 0,'0'11'5'16,"0"2"0"-16,0 9 1 16,1 0-1-16,5 4 1 15,5-3 0-15,1-2-1 0,5 0 1 16,0-16-6-16,5-6 0 16,-1-14 0-16,-2-12 0 15,-1 0 0-15,-2-5 0 16,-3 3 0-16,-5 7 0 15,0 5 0-15,-8 17 0 0,15 0 0 16,-6 17 0-16,1 2 0 16,8 5-13-16,-7-2-66 15,15-4-3-15</inkml:trace>
  <inkml:trace contextRef="#ctx0" brushRef="#br0" timeOffset="32789.3166">19065 10348 436 0,'0'0'6'16,"0"0"2"-16,-12 9 0 15,1 6 2-15,0-1 0 16,-4 8 1-16,2 5 1 16,-1 2-2-16,4 2-10 0,3-2 0 15,6-2 0-15,4-5 0 16,8-4 0-16,10-6 0 15,2-4 0-15,4-2 0 0,-1-2 0 16,-3-1 0-16,0 3 0 16,-10 7 0-16,-7 1 0 15,-6 4 0-15,-8 4 0 16,-8 2 0-16,-6-6-5 0,3 0-76 16,2-3-2-16</inkml:trace>
  <inkml:trace contextRef="#ctx0" brushRef="#br0" timeOffset="33192.722">19157 9948 419 0,'0'0'7'0,"0"9"2"16,0 4 2-16,3 11 1 0,6 8 1 16,6 11 1-16,2 6 0 15,0 9-2-15,9 2-12 16,3 1 0-16,5-4 0 16,3-7 0-16,-3-10 0 15,3-8 0-15,-10-13-36 0,6-10-45 16,-4-9-4-16</inkml:trace>
  <inkml:trace contextRef="#ctx0" brushRef="#br0" timeOffset="33799.1848">19580 10253 417 0,'0'0'3'15,"0"0"1"-15,0 0 2 0,-2 4 2 16,2 4-2-16,0 7 3 15,1 2 1-15,4 4 0 16,1 4-1-16,5 1-3 16,2 1-1-16,0-3 0 0,5-5-2 15,0-5-1-15,1-6-1 16,5-8 0-16,0-4 0 16,-5-13-1-16,0-8 0 15,-2-6 0-15,-3-7 0 16,-4-2 0-16,-5-1 0 0,-3 6 1 15,-1 3-2-15,-1 8 2 16,0 6-1-16,0 18 1 16,0 0-1-16,16 2 0 15,-4 14 0-15,5 3-1 0,2 10 0 16,4 3 2-16,3 8-1 16,1 1 0-16,2 5 1 15,-3 5-1-15,2 0 3 0,-4 5-3 16,-2 4 0-16,-5 1 0 15,-4 3 0-15,-7 2 0 16,-7-1 0-16,-6 2 0 0,-9-4 0 16,-5-5 0-16,-5-8 0 15,-1-7 0-15,-4-12 0 16,3-10 0-16,0-13 0 16,6-4-24-16,4-4-58 15,-2-6-2-15</inkml:trace>
  <inkml:trace contextRef="#ctx0" brushRef="#br0" timeOffset="62037.5887">3216 15947 406 0,'0'0'3'0,"0"0"1"16,0 0 1-16,0 0 3 0,0 0 4 16,0 0-2-16,14 19 3 15,-4 7 2-15,3 11-3 16,5 14 0-16,2 12-3 15,-1 9-7-15,4 3-2 0,-1-1 0 16,0-2 0-16,-4-14 0 16,1-14 0-16,-6-13 0 15,-1-26 0-15,-4-17 0 0,-5-30 0 16,-2-19-2-16,-1-23-9 16,-2-15 0-16,-1-10 0 15,3 0 1-15,0 5 1 16,4 9 2-16,13 22 6 15,2 24 4-15,15 31 4 0,5 28 3 16,9 33 0-16,0 24 0 16,5 21 0-16,-3 14-1 15,-6 6-6-15,-5 4-3 16,-9-10 0-16,-6-8-13 0,-6-23-66 16,-14-21-4-16</inkml:trace>
  <inkml:trace contextRef="#ctx0" brushRef="#br0" timeOffset="62226.953">3516 16378 511 0,'0'0'-2'0,"0"0"2"16,0 0-1-16,0 0 1 0,11-8 3 15,0 2-3-15,3-2 0 16,6-2 0-16,7 0 0 15,5 3 0-15,5-5-12 16,6-5-55-16,10 12-14 0</inkml:trace>
  <inkml:trace contextRef="#ctx0" brushRef="#br0" timeOffset="62625.0417">4031 15778 377 0,'0'0'6'16,"0"0"5"-16,0 0 2 16,0 0 2-16,0 24 1 15,10 12 2-15,-2 17 1 16,6 16-1-16,3 12-3 0,0 7-12 15,2 3-3-15,4-8 0 16,0-6 0-16,-6-20 0 16,6-20-21-16,5-25-60 15,-9-19-2-15</inkml:trace>
  <inkml:trace contextRef="#ctx0" brushRef="#br0" timeOffset="62809.5878">4349 15579 435 0,'0'0'7'16,"1"17"2"-16,4 15 2 16,0 14 1-16,4 21 2 15,0 15 0-15,6 17-5 16,-2 10-9-16,4 0 0 0,2-3 0 16,-4-11 0-16,8-5 0 15,21-22-71-15,-23-18-15 16</inkml:trace>
  <inkml:trace contextRef="#ctx0" brushRef="#br0" timeOffset="63193.1687">3634 16831 433 0,'0'0'0'0,"0"0"1"16,0 0 0-16,0 0 2 0,0 0 2 16,0 0 1-16,19 9 1 15,6-4 1-15,10 2 1 16,12-2-1-16,8 0 0 16,7-1-2-16,6-4-3 0,11 0-4 15,-4-7-15-15,-4-1-62 16,11-3-2-16</inkml:trace>
  <inkml:trace contextRef="#ctx0" brushRef="#br0" timeOffset="64071.284">5758 15972 406 0,'0'0'3'0,"-1"7"1"16,1 9 4-16,2 10 0 16,3 9 1-16,5 8 1 15,3 6-1-15,-1 2 1 0,6 2-3 16,-3-5-3-16,0-12-1 15,-3-11 0-15,-1-16-1 16,-11-9 1-16,9-21 0 16,-9-11 0-16,0-7 0 0,-2-6-1 15,0 0-1-15,0 2-1 16,1 8 0-16,1 9-1 16,4 10 0-16,7 12 2 15,4 4-1-15,3 8 2 0,3 7-1 16,1 0 1-16,3 2-1 15,-1 0 0-15,2 0 0 16,-3-4-2-16,-2 2 1 16,1-1 0-16,3-3-1 0,0 0 1 15,3-1-1-15,0-4 1 16,5-5 1-16,0-1-1 16,2-6 1-16,0-8 0 15,-1-5 2-15,-6-10-3 0,-4-4 0 16,-4-3 0-16,-7 0 0 15,-6 2 0-15,-5 2 0 16,-2 8 0-16,-7 7 0 16,-5 15 0-16,3 9 0 0,1 20 0 15,-2 11 0-15,7 13 0 16,3 3 0-16,2 5 0 16,11 0 0-16,3-8 0 15,10-8 0-15,3-18 0 16,2-9-82-16,8-11-2 0</inkml:trace>
  <inkml:trace contextRef="#ctx0" brushRef="#br0" timeOffset="64565.7342">6800 16025 377 0,'-1'10'9'0,"1"13"2"15,5 7 1-15,4 16 3 16,0 11 0-16,5 13 1 15,2 5 1-15,3 10-1 0,-3-7-7 16,2-6-2-16,-6-11-3 16,2-14-1-16,-8-10-3 15,-3-19 0-15,-3-18 0 16,-5-11 0-16,-4-24 0 0,-6-16 0 16,-6-12 0-16,3-9-4 15,-2-6 1-15,2-2 1 16,6 7-2-16,3 6 1 0,6 8 2 15,4 13 0-15,10 12 1 16,6 7 0-16,4 9 0 16,5 10 0-16,3 9 2 15,-2 13 0-15,-4 13 1 16,-3 9-1-16,-8 7 1 0,-6 5-1 16,-6 3 0-16,-11-4-5 15,-4-4-22-15,-2-12-53 16,-7-9-3-16</inkml:trace>
  <inkml:trace contextRef="#ctx0" brushRef="#br0" timeOffset="65069.1376">7411 16165 378 0,'0'0'2'16,"9"4"3"-16,0-2 0 16,2-1 1-16,4-1 1 0,1-6 0 15,2-4 1-15,0-7-1 16,-6-6-1-16,-4-5 1 15,-3-4-1-15,-5 1 3 16,-9 0 0-16,-3 5 1 16,-8 5 1-16,-1 11 0 0,-1 10 0 15,-2 10-5-15,2 14-6 16,3 8 0-16,7 8 0 16,4 0 0-16,8 0 0 0,1-6 0 15,16-3-8-15,0-13-71 16,11-13-4-16</inkml:trace>
  <inkml:trace contextRef="#ctx0" brushRef="#br0" timeOffset="65411.5389">7740 16077 387 0,'0'0'5'0,"1"23"2"0,0-5 2 16,2 2 1-16,-1 0 1 16,1 1 0-16,0-4 1 15,0 0 0-15,-3-17-4 16,0 0-3-16,0-12-1 0,-4-8 0 15,1-3-2-15,1-1 0 16,-1 0 1-16,3 5-1 16,0 3 1-16,5 6 0 15,3 6 1-15,9 4-1 0,3 0-3 16,1 0-11-16,8 0-65 16,2-5-4-16</inkml:trace>
  <inkml:trace contextRef="#ctx0" brushRef="#br0" timeOffset="65607.0101">8168 15562 435 0,'0'5'6'0,"0"15"2"16,0 13 1-16,4 15 1 15,3 10 1-15,3 16 1 16,4 8 0-16,2 5-4 15,4-3-8-15,2-8 0 0,-4-15-5 16,7-11-73-16,-7-14-3 16</inkml:trace>
  <inkml:trace contextRef="#ctx0" brushRef="#br0" timeOffset="65831.1194">8038 16165 439 0,'0'0'5'0,"0"0"2"15,0 0 3-15,5 4 1 16,7-4 1-16,6 0 0 16,9-4 0-16,5-5-9 0,13-6-3 15,4-5 0-15,13-2 0 16,-1-12 0-16,13-14-61 15,1 15-23-15</inkml:trace>
  <inkml:trace contextRef="#ctx0" brushRef="#br0" timeOffset="66347.9551">9308 16011 358 0,'0'0'1'0,"0"0"1"0,15 8 2 16,-4-8 4-16,4-2 0 15,1-10 1-15,1-6 0 16,0-6 1-16,-2-9-1 16,-5-3 2-16,-8-8-1 15,-2 7 1-15,-6 1-1 0,-5 12 1 16,-7 9 0-16,-3 15-1 16,-1 15-1-16,5 12-2 15,-2 12-4-15,6 4-3 16,8 3 0-16,5-7 0 0,4 2-11 15,7-17-29-15,11-15-40 16,4-9-1-16</inkml:trace>
  <inkml:trace contextRef="#ctx0" brushRef="#br0" timeOffset="66641.9038">9601 15875 359 0,'0'0'4'0,"3"16"5"16,-1-1 2-16,3 2 1 15,1 0 1-15,-1 2 0 16,-1 0 0-16,1-4 1 0,-5-15-3 16,0 0-3-16,13-17-3 15,-6-10-1-15,0-6 0 16,-2-4 0-16,6 2 1 15,-2 3-2-15,1 7 1 0,4 15 0 16,1 11-1-16,0 19 0 16,1 11-2-16,-1 9-3 15,-3-1-10-15,7 9-64 16,-3 1-3-16</inkml:trace>
  <inkml:trace contextRef="#ctx0" brushRef="#br0" timeOffset="67326.1379">10750 15608 427 0,'0'12'6'0,"4"15"0"15,3 13 2-15,5 8 2 16,0 8-1-16,1 5 2 0,1 5 1 16,-2-3 0-16,4-12-6 15,-10-14-2-15,0-19-4 16,-6-18 0-16,6-10 0 16,-6-22 0-16,-4-15 0 0,-5-14-3 15,2-11-2-15,-4-6 0 16,1-1-1-16,2 5 1 15,-1 5 1-15,6 8 2 16,3 12 1-16,8 16 1 0,5 9 0 16,10 12 1-16,4 6-1 15,5 6 2-15,8 3 0 16,-3 11 0-16,1 1 0 16,1 7 1-16,-4-1-1 0,-7 3 0 15,-7 1 1-15,-6-1 0 16,-8 0-1-16,-7 3 0 15,-8-1 0-15,-6 6 1 16,-1 0-3-16,-6 6 0 16,-1 2 0-16,4 3 0 0,0 3 0 15,8-3 0-15,6-2 0 16,3-2 0-16,2-7 0 16,12-7 0-16,8-9 0 0,3-10 0 15,7-6-2-15,-1-7-22 16,-8-7-55-16,15-1-1 15</inkml:trace>
  <inkml:trace contextRef="#ctx0" brushRef="#br0" timeOffset="67833.3787">11622 16072 429 0,'0'0'1'0,"-5"-8"1"16,0-8 0-16,-3-8 2 16,0-13-1-16,2-9 1 0,-2-9 2 15,2-6 1-15,5-1 0 16,1 4 1-16,0 7-1 16,7 14 0-16,5 15 1 15,5 22-2-15,1 16 0 0,8 20-2 16,1 12-4-16,7 8 0 15,0 4 0-15,0-2 0 16,-3-7 0-16,-6-8 0 16,-5-18 0-16,-2-13 0 15,-10-15 0-15,-3-22 0 0,-5-15 0 16,-2-17 0-16,-3-10 0 16,-1-10 0-16,3 2 0 15,0 2 0-15,3 11 0 16,0 11 0-16,9 25-15 0,1 18-65 15,8 9-3-15</inkml:trace>
  <inkml:trace contextRef="#ctx0" brushRef="#br0" timeOffset="68352.1213">12144 15480 449 0,'0'0'4'16,"0"22"1"-16,3 0 2 15,3 15 0-15,4 10 1 16,3 8 1-16,3 9-1 0,3 6 1 16,-2 0-4-16,4-7-5 15,-2-9 0-15,-2-13 0 16,-3-15 0-16,-1-16 0 0,-6-12 0 15,0-19 0-15,-2-19 0 16,-2-14 0-16,1-11 0 16,0-3-3-16,1 0 3 15,2 3 0-15,3 9 1 16,-1 13 1-16,7 18-2 0,0 21 0 16,6 19 0-16,-1 21 0 15,4 15 0-15,3 9 0 16,-2 8 0-16,-2 5 0 15,-2-1 0-15,0-6-24 0,-2-11-55 16,-8-11-3-16</inkml:trace>
  <inkml:trace contextRef="#ctx0" brushRef="#br0" timeOffset="68561.6348">12221 15930 459 0,'0'0'4'0,"0"0"0"0,0 0 2 16,4 3 1-16,6-3-1 15,8-3 2-15,7-4-1 16,4-3 1-16,8-6-6 16,10 1-4-16,-1-4-11 0,11 0-34 15,0 1-33-15,-1 2-2 16</inkml:trace>
  <inkml:trace contextRef="#ctx0" brushRef="#br0" timeOffset="68911.4222">13332 15176 486 0,'0'11'4'0,"0"11"1"15,10 16 2-15,-4 9 0 16,5 13-5-16,7 11-2 16,-1 8 0-16,2 7 0 15,4-4 0-15,1-9 0 0,-2-10 0 16,5-5 0-16,-5-13-63 16,2-10-23-16</inkml:trace>
  <inkml:trace contextRef="#ctx0" brushRef="#br0" timeOffset="69441.3899">13787 15845 337 0,'0'0'2'0,"0"0"0"0,0 0 2 16,16 0 1-16,-16 0 2 16,15-22 1-16,-5 3 1 15,1-5 3-15,-5-6-1 16,-3-4 1-16,-1 4 2 15,-4-2 1-15,-5 8 0 0,-7 11-1 16,0 11-1-16,-8 12 0 16,7 16-2-16,-3 12-4 15,5 5-7-15,4 3 0 16,8 1 0-16,2-3 0 0,14-10 0 16,9-10 0-16,4-18 0 15,11-6-40-15,2-13-40 16,1-7-3-16</inkml:trace>
  <inkml:trace contextRef="#ctx0" brushRef="#br0" timeOffset="69749.4067">14112 15616 458 0,'0'0'3'0,"-5"12"1"0,4 3 2 16,1 7 0-16,0 6 0 15,5 2 1-15,3 5 0 16,0 0 0-16,6-4-2 16,0-5-3-16,1-14-2 0,-1-11 0 15,-3-6 0-15,-3-13 0 16,0-13 0-16,-3-5 0 15,-3-3 0-15,1-1 0 0,1 4 0 16,3 5 0-16,5 12-18 16,-4 14-60-16,11 5-3 15</inkml:trace>
  <inkml:trace contextRef="#ctx0" brushRef="#br0" timeOffset="70223.4711">14495 15738 330 0,'0'0'5'0,"0"0"1"15,1-15 2-15,7 0 1 0,-3-1 1 16,7-6 0-16,-4 0 4 15,0-3 1-15,0 1-2 16,-5 4-1-16,-2 3 0 16,-3 3 2-16,2 14 0 0,-20-5 0 15,6 9-2-15,2 14-3 16,1 8-5-16,0 11-4 16,5 5 0-16,6 6 0 15,1 0 0-15,10-3 0 0,7-6 0 16,6-10 0-16,0-15-2 15,8-9-24-15,3-6-53 16,1-14-3-16</inkml:trace>
  <inkml:trace contextRef="#ctx0" brushRef="#br0" timeOffset="70585.2644">14731 15078 433 0,'0'0'7'0,"0"0"2"16,0 0 2-16,0 0 1 15,-9 19 1-15,9 10 2 0,0 11-4 16,4 17-11-16,5 11 0 16,0 11 0-16,5 9 0 15,-3-1 0-15,7-4 0 16,-3-11 0-16,5-10 0 15,3-16-78-15,-5-12-8 0</inkml:trace>
  <inkml:trace contextRef="#ctx0" brushRef="#br0" timeOffset="71241.5824">15152 15512 354 0,'0'0'7'15,"0"0"3"-15,0 0 4 16,0 0 2-16,0 0 3 16,0 0 0-16,0 0 2 0,-6-5 0 15,6 5-6-15,-8-3-2 16,-2 1-11-16,-4 2-2 15,-3 5 0-15,-1 4 0 16,-1 8 0-16,-1 4 0 0,2 4 0 16,2 1 0-16,8 6 0 15,5-4 0-15,3-2 0 16,11-4 0-16,7-4 0 16,3-1-7-16,3-3 2 0,-1-1 0 15,3 2 2-15,-8 2 1 16,-8 4 2-16,-1 1 1 15,-9 5 0-15,-3-1-2 0,-9-4-7 16,-2 2-27-16,-6-8-41 16,-1-5-3-16</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511" units="deg"/>
          <inkml:channel name="T" type="integer" max="2.14748E9" units="dev"/>
        </inkml:traceFormat>
        <inkml:channelProperties>
          <inkml:channelProperty channel="X" name="resolution" value="946.47601" units="1/cm"/>
          <inkml:channelProperty channel="Y" name="resolution" value="1676.0614" units="1/cm"/>
          <inkml:channelProperty channel="F" name="resolution" value="1.41944" units="1/deg"/>
          <inkml:channelProperty channel="T" name="resolution" value="1" units="1/dev"/>
        </inkml:channelProperties>
      </inkml:inkSource>
      <inkml:timestamp xml:id="ts0" timeString="2017-11-17T15:13:24.068"/>
    </inkml:context>
    <inkml:brush xml:id="br0">
      <inkml:brushProperty name="width" value="0.05292" units="cm"/>
      <inkml:brushProperty name="height" value="0.05292" units="cm"/>
      <inkml:brushProperty name="color" value="#FF0000"/>
    </inkml:brush>
  </inkml:definitions>
  <inkml:trace contextRef="#ctx0" brushRef="#br0">2369 3447 246 0,'0'0'5'0,"0"0"4"15,0 0 4-15,0 0 3 16,0 0 3-16,0 0 2 16,0 0 1-16,8-2 2 0,-8 2-2 15,12-18-5-15,-1 1-1 16,-5-1-4-16,3-7-2 16,-1 0-2-16,-1-3-1 0,2-1-3 15,0-3 0-15,-1 3-1 16,-1 5-1-16,1 3 0 15,-2 5 1-15,1 2 0 16,-3 4 0-16,-4 10 0 0,0 0 0 16,13 0 1-16,-8 7 1 15,2 11 0-15,3 9-5 16,1 9 0-16,0 12 0 16,1 8 0-16,4 11 0 0,-4 3 0 15,1 4 0-15,-4-1 0 16,-1-1 0-16,1-9 0 15,-6-8 0-15,-1-5 0 16,-2-13 0-16,0-5 0 16,-2-8 0-16,-1-5 0 0,-6-5 0 15,3-2 0-15,1-2 0 16,-4-1 0-16,-3-3 0 16,2 4 0-16,-3-3 0 0,0 1 0 15,0-2 0-15,-2 0 0 16,-1-2 0-16,0-1 0 15,3 1 0-15,1-2 0 16,1 1 0-16,11-3 0 0,-14 5 0 16,14-5 0-16,0 13 0 15,11-7 0-15,7-1 0 16,7 0 0-16,5-3 0 16,5-1 0-16,1-1 0 0,8-1-2 15,-7 1-77-15,4-7-4 16</inkml:trace>
  <inkml:trace contextRef="#ctx0" brushRef="#br0" timeOffset="800.405">2963 3913 292 0,'0'0'3'0,"0"0"-1"0,0 0 1 16,0 0-1-16,0-7 1 16,0 7 0-16,0 0 0 15,8-9 2-15,-8 9 5 16,10-5 2-16,-10 5 2 0,0 0 3 15,8 0 0-15,-8 0-1 16,0 8-1-16,0-8-1 16,0 0-7-16,2 12-6 0,-2-12-4 15,0 0-4-15,13 0-2 16,-13 0 2-16,12-3 1 16,-12 3 4-16,0 0 3 15,0 0 3-15,0 0 2 0,1 9 4 16,-1 1-1-16,-1-1 0 15,-4 0-5-15,5-9-13 16,-2 9-41-16,2-9-24 16,0 0-2-16</inkml:trace>
  <inkml:trace contextRef="#ctx0" brushRef="#br0" timeOffset="4933.0498">4131 3040 397 0,'0'0'4'16,"0"0"1"-16,0 0 2 16,0 0 0-16,3 9 0 15,-3-9 2-15,21 10-1 16,-4-5 1-16,6 1-3 0,6-2-2 15,3-2-2-15,6-1-3 16,4-2-10-16,3-11-37 16,-5 5-27-16,-4 0-2 15</inkml:trace>
  <inkml:trace contextRef="#ctx0" brushRef="#br0" timeOffset="5338.3008">4313 3256 388 0,'0'13'5'0,"0"12"1"16,6 11 1-16,3 7 0 15,5 9 1-15,5 6 0 16,3 7 1-16,1 5-1 15,2-12-3-15,-2-9-1 0,-5-3-1 16,-6-12 0-16,-6-5 1 16,-6-4-1-16,-9-9 0 15,-8-3 1-15,-3-6-2 16,-5 0-1-16,-4 0 0 0,0-1 0 16,1 3 0-16,-1 2 0 15,6 4 1-15,2 2 0 16,5 0 0-16,3 2 1 15,11-2-1-15,2-4 0 0,11-7 0 16,10-3 0-16,9-6-2 16,9-6-1-16,6-7-4 15,4-5-9-15,6-5-36 16,-2 5-29-16,-5 1 0 16</inkml:trace>
  <inkml:trace contextRef="#ctx0" brushRef="#br0" timeOffset="6160.3217">4918 3491 304 0,'0'0'6'15,"0"0"6"-15,0-8 2 16,0 8 3-16,0 0 3 16,-6-10 2-16,-6 10 0 0,0 0 1 15,-5 3-5-15,-1 6-5 16,-4 6-4-16,2 5-2 15,1 0-3-15,3 3-2 16,4 1-1-16,6-2-1 16,6 0-2-16,9-3 0 0,7 1 0 15,6-6-2-15,4 2 1 16,1-2-1-16,0 2 2 16,-5-1-1-16,-7 5 2 15,-7 3 1-15,-8 5 1 0,-8-1 1 16,-10 3 0-16,-3-6-4 15,-6 0-15-15,3-10-55 16,2-10-4-16</inkml:trace>
  <inkml:trace contextRef="#ctx0" brushRef="#br0" timeOffset="6744.4003">5113 3566 359 0,'0'0'6'0,"-9"9"1"0,6 8 2 15,-3 3 2-15,3 9 0 16,2 2 0-16,1 5 0 16,6-2 0-16,9-5-4 15,3-8-2-15,8-8-2 16,4-13-1-16,0-7 0 0,-2-13-1 15,-2-9 1-15,-5-3 1 16,-10-4 0-16,-7-1 0 16,-4 2 3-16,-12 1-1 0,-6 10 1 15,-4 7-1-15,-5 7 0 16,0 10-2-16,4 7-2 16,2 7-8-16,10 5-19 15,12-1-51-15,2-4-4 0</inkml:trace>
  <inkml:trace contextRef="#ctx0" brushRef="#br0" timeOffset="6976.7452">5459 2980 425 0,'0'0'6'15,"-10"22"1"-15,8 8 3 0,-1 12 1 16,0 18 0-16,0 12 1 16,0 13 0-16,2 8 0 15,1 3-7-15,6-1-5 16,2-10 0-16,4-18-17 0,0-6-61 16,8-12-4-16</inkml:trace>
  <inkml:trace contextRef="#ctx0" brushRef="#br0" timeOffset="7748.3467">5927 3609 384 0,'0'0'6'0,"0"0"2"0,-5-3 2 16,5 3 2-16,-9-9 0 15,9 9 1-15,-11-10 1 16,2 0 1-16,9 10-6 15,-14-17-2-15,7 8-1 16,-2 0-1-16,-1 1 0 0,0-1 0 16,-1 2-5-16,0 2 0 15,1 1 0-15,0 0 0 16,0-1 0-16,10 5 0 16,-15-5 0-16,15 5 0 0,-13-1 0 15,13 1 0-15,-9-2 0 16,9 2 0-16,-9 0 0 15,9 0 0-15,-10 2 0 0,10-2 0 16,-11 4 0-16,11-4 0 16,-12 12 0-16,12-12 0 15,-14 15 0-15,6-3 0 16,-1 3 0-16,3 6-2 16,0 8 0-16,3 0-1 0,2 3 0 15,1 1 1-15,1 1-1 16,7-5 1-16,5-7-1 15,3-11 1-15,3-9 1 16,2-2-1-16,2-13 1 0,1-3-1 16,1 1 0-16,-2 3-1 15,-2 6 1-15,0 6-1 16,-2 7-2-16,-2 4-3 16,-1 7-3-16,-2-3-5 0,2-4-12 15,-1-7-45-15,-6-10-3 16</inkml:trace>
  <inkml:trace contextRef="#ctx0" brushRef="#br0" timeOffset="7918.0319">6131 3148 408 0,'0'0'8'16,"1"16"1"-16,1 11 2 16,1 12 2-16,5 12 0 15,-1 15 0-15,5 7 1 16,0 7-1-16,5 0-8 0,0-8-4 15,0-10-7-15,6-8-17 16,0-14-55-16,-4-14-4 16</inkml:trace>
  <inkml:trace contextRef="#ctx0" brushRef="#br0" timeOffset="8134.9304">6079 3615 407 0,'0'0'3'0,"0"0"1"15,3 9-1-15,8 0 2 0,2-5-1 16,8-2 0-16,4 3 1 16,9-4-2-16,3-1-5 15,7 0-9-15,-2-6-13 16,1-6-37-16,1 8-11 0</inkml:trace>
  <inkml:trace contextRef="#ctx0" brushRef="#br0" timeOffset="8419.5802">6560 3500 249 0,'0'0'2'0,"0"0"3"16,0 0 5-16,0 0 1 0,0 0 1 16,10 7 2-16,-10-7 0 15,12 13 2-15,-1-4-1 16,-2-4-3-16,0-5 0 15,2 0-3-15,-2-10 0 16,-2-7-2-16,-2-5 0 0,-4 1-1 16,-1-2-1-16,-4-1 1 15,-6 7 1-15,0 7 0 16,-3 10 1-16,-1 11 2 0,0 18 0 16,3 6 0-16,2 10 0 15,4 7-3-15,4 3-1 16,6-2-1-16,6-7-2 15,13-12-2-15,5-10-5 0,10-9-14 16,-2-6-58-16,10-12-3 16</inkml:trace>
  <inkml:trace contextRef="#ctx0" brushRef="#br0" timeOffset="9200.4095">7899 3197 379 0,'3'12'6'0,"3"16"1"15,2 15 1-15,3 12 2 16,5 11 1-16,-1 6 1 16,5 6 1-16,-1 4 2 0,-4-15-5 15,0-13-2-15,-4-16 0 16,-3-16-2-16,-8-22-1 15,0 0-1-15,-5-23-3 16,-5-14-1-16,-5-14-1 0,1-10 0 16,-4-9-1-16,2-4 0 15,0 1 0-15,6 3-1 16,0 9 0-16,10 6 1 16,4 9 0-16,9 8 0 0,7 8-1 15,9 5 1-15,5 9-1 16,6-1 2-16,7 9-1 15,0 4 1-15,-4 4 1 16,-2 7 0-16,-6 8 0 16,-7 6 1-16,-11 3 1 0,-7 6-1 15,-10 6 2-15,-6 0 0 16,-6 3 1-16,-5 3-1 16,0 1-1-16,-2 1 2 15,0-1-2-15,6 0 1 0,2-1-2 16,8-2 1-16,3-5 0 15,9-4-1-15,5 0 0 16,11-8 0-16,2-7 0 0,8-3-3 16,5-6-2-16,4-3-12 15,-2 6-48-15,2-8-16 16</inkml:trace>
  <inkml:trace contextRef="#ctx0" brushRef="#br0" timeOffset="9814.4382">8767 3831 423 0,'0'0'3'0,"0"0"0"15,1-9 3-15,-1-5-1 0,0-13 0 16,0-8 1-16,-3-15 0 16,0-7 0-16,-1-7-2 15,2-2 0-15,1 2-1 16,1 8 1-16,0 9 0 0,1 17 1 15,6 17-1-15,9 18 1 16,1 17 0-16,7 18-1 16,5 4-1-16,3 11 0 15,4 0-3-15,2-2 0 0,-3-8 0 16,-5-8 0-16,-6-8 0 16,-4-13 0-16,-8-10 0 15,-12-6 0-15,7-19 0 16,-7-13 0-16,-5-11 0 0,-1-11 0 15,2-9 0-15,1-7 0 16,3 5 0-16,0-1 0 16,13 14-13-16,2 24-58 15,5 5-9-15</inkml:trace>
  <inkml:trace contextRef="#ctx0" brushRef="#br0" timeOffset="10608.6381">9249 3084 266 0,'0'0'9'15,"0"0"8"-15,0 0 1 16,0 0 3-16,0 0 1 0,0 8 3 16,1 6 1-16,2 10 1 15,0 14-9-15,5 14-4 16,3 9-3-16,1 13-2 15,4 6-1-15,-2-2-1 0,3-3-2 16,-2-8-2-16,-1-16 2 16,-5-15-5-16,0-14 0 15,-9-22 0-15,4-5 0 16,-4-22 0-16,0-15 0 0,-3-10 0 16,1-16 0-16,-1-8 0 15,2-5-2-15,1-2 0 16,7 4-1-16,5 11 1 15,5 6 1-15,4 15 0 16,2 23 1-16,6 21 1 0,0 15 0 16,1 27 1-16,2 15 0 15,-2 14 1-15,-3 10-1 16,-1 8-2-16,-7-5-7 0,1 2-22 16,-2-11-49-16,-5-11-3 15</inkml:trace>
  <inkml:trace contextRef="#ctx0" brushRef="#br0" timeOffset="11450.2089">9381 3432 209 0,'0'0'7'0,"0"0"7"15,0 0 2-15,0 0 6 16,4-5 2-16,-4 5 1 16,0 0 2-16,0 0 1 0,0 0-5 15,14-2-5-15,-5 2-1 16,3 0-6-16,7 0-1 15,5 0-2-15,4 0-1 16,3-5-1-16,3 1-2 16,0-3-4-16,-2-1-6 0,-5 0-18 15,-16 2-51-15,11 0-3 16</inkml:trace>
  <inkml:trace contextRef="#ctx0" brushRef="#br0" timeOffset="24098.4945">2441 5709 253 0,'0'0'7'16,"0"0"7"-16,-11 7 4 15,11-7 3-15,-7 9 3 0,7-9 2 16,-12 17 2-16,5-7 0 16,5-2-6-16,2-8-5 15,-12 10-4-15,12-10-3 0,-8 6-3 16,8-6-2-16,-10 3 0 15,10-3-1-15,-8 0-1 16,8 0 0-16,-11 0 0 16,11 0-3-16,0 0 0 0,-11-3 0 15,11 3 0-15,-1-14 0 16,1-1 0-16,6 1 0 16,2-3 0-16,3-2 0 15,2-1 0-15,2 2 0 0,3 1 0 16,0 1 0-16,5 2 0 15,1 1 0-15,1 5 0 16,3-2 0-16,-2 6 0 16,5 1 0-16,-3 3 0 0,2 3 0 15,-4 6 0-15,2 4 0 16,-4 5 0-16,-2 2 0 16,-2 4 0-16,-1 3 0 15,-3 5 0-15,-3 3 0 16,-5 5 0-16,0-2 0 0,-4 7 0 15,-4 0 0-15,0 4 0 16,-4 4 0-16,-7 4 0 16,-2 1 0-16,-5-4 0 0,-6-1 0 15,-4-1 0-15,0-10 0 16,-5-6 0-16,0-12 0 16,-2-14 0-16,4-10-2 15,0-3-3-15,8-13 0 0,2-5 0 16,9-2 1-16,10 0 2 15,4 5 0-15,14 4 3 16,8 6 1-16,7 6 1 16,10 6 1-16,5 5 0 0,3 4 0 15,0 3-1-15,0 0-6 16,-4-7-19-16,0 4-55 16,-5-5-3-16</inkml:trace>
  <inkml:trace contextRef="#ctx0" brushRef="#br0" timeOffset="24770.3974">3186 6296 189 0,'0'0'1'16,"0"0"-1"-16,1-9 2 16,-1 9-2-16,8-16 1 0,-4 8 10 15,-4 8 10-15,11-10 9 16,-11 10 3-16,4 5 3 16,-4 8-1-16,0-1 3 15,-4 4-3-15,1-1-11 0,3-15-12 16,-1 15-26-16,15-18-57 15,-12-9-7-15</inkml:trace>
  <inkml:trace contextRef="#ctx0" brushRef="#br0" timeOffset="30926.5585">4755 5463 359 0,'0'0'10'15,"0"0"1"-15,0 0 5 0,0 0 0 16,0 0 1-16,0 0 1 16,0 0 1-16,-6-11 0 15,-1 0-7-15,-2 0-4 16,-2 0-2-16,0-1-6 0,-5 0 0 15,-3 4 0-15,-4 3 0 16,-4 5 0-16,-3 6 0 16,-2 15 0-16,-2 11 0 15,-3 13 0-15,3 14 0 0,0 13 0 16,4 11 0-16,4-1 0 16,9 5 0-16,7-9 0 15,10-5 0-15,9-14 0 16,13-10 0-16,14-16 0 0,10-15 0 15,10-6 0-15,6-12 0 16,14-19-42-16,-2 4-42 16,-2-5-2-16</inkml:trace>
  <inkml:trace contextRef="#ctx0" brushRef="#br0" timeOffset="31468.3103">5048 6034 391 0,'0'0'1'16,"0"0"1"-16,5 10 0 16,7-7 0-16,0 0 0 15,6-3 1-15,0-3-1 16,4-8 2-16,0-5-2 0,-4-9 1 16,-5-4 1-16,-4-5 1 15,-6 1 4-15,-3 3 1 16,-10 3 1-16,-4 9 2 15,-8 10-1-15,-2 8 0 0,-2 14-1 16,2 13-1-16,1 7-10 16,3 4 0-16,5-1 0 15,7 1 0-15,8-11 0 0,16-5-37 16,7-17-43-16,7-2-3 16</inkml:trace>
  <inkml:trace contextRef="#ctx0" brushRef="#br0" timeOffset="31892.1796">5353 5978 332 0,'0'0'5'0,"0"0"3"16,0 0 1-16,7 5 3 15,-7-5 2-15,8-9 0 0,-3-6 0 16,1-5 0-16,-1-5-4 16,-1-3-4-16,3-1-3 15,2 1-2-15,0 5 0 16,2 9 0-16,2 9 0 0,3 13 0 16,0 13 1-16,0 8 0 15,2 10-1-15,0 3-6 16,-4 0-19-16,0 2-48 15,0-3-1-15</inkml:trace>
  <inkml:trace contextRef="#ctx0" brushRef="#br0" timeOffset="32504.8398">5743 5752 357 0,'0'0'5'0,"0"0"5"16,0 0 1-16,0 10 0 0,0-2 1 16,0 6 0-16,0 7 2 15,3 6 0-15,5 2-4 16,-3 3-2-16,4-1-2 15,3-2 1-15,-2-7 0 16,4-10 0-16,-4-12 0 0,-2-13 0 16,4-16-1-16,-1-8-6 15,-2-2 0-15,3-3 0 16,-2 2 0-16,2 5 0 16,0 8 0-16,0 11 0 0,4 11 0 15,-2 5-5-15,8-16-67 16,0 23-10-16</inkml:trace>
  <inkml:trace contextRef="#ctx0" brushRef="#br0" timeOffset="32970.3137">6069 5924 257 0,'0'0'2'0,"0"0"3"15,12-12 0-15,1-7 0 16,2 1 1-16,1-9-2 16,4 0 2-16,-3-3 4 0,-3-1 7 15,-2 5 4-15,-7 6 3 16,-5 20 3-16,-1-10-1 15,-7 18 2-15,-6 13 0 16,6 11-4-16,-3 5-10 0,1 3-12 16,9 2-2-16,1-6 0 15,15-3 0-15,4-8 0 16,13-10-10-16,1-10-69 16,9-8-3-16</inkml:trace>
  <inkml:trace contextRef="#ctx0" brushRef="#br0" timeOffset="33388.51">6398 5806 374 0,'0'0'6'16,"0"23"4"-16,4-1 1 16,3 2 0-16,-1 4 0 15,4-2 1-15,1 3 0 0,-1 0-1 16,-1-12-4-16,0-10-3 15,-9-7-1-15,10-16-1 16,-10-7 0-16,0-7-1 16,0-5 1-16,0-1-1 0,0 2 0 15,0 3 1-15,2 9-1 16,6 10 0-16,8 10 1 16,1 5 0-16,6 8-1 0,1 5-3 15,2-7-9-15,5-2-37 16,-1 2-30-16,-3-9 0 15</inkml:trace>
  <inkml:trace contextRef="#ctx0" brushRef="#br0" timeOffset="33564.3072">6891 5283 414 0,'0'5'9'0,"0"17"3"15,-2 12 1-15,1 14 2 0,1 14 0 16,0 12 1-16,3 10-1 15,7 5-13-15,5-3-2 16,1-6 0-16,4-11 0 16,1-15 0-16,4-28-73 15,-5 1-10-15</inkml:trace>
  <inkml:trace contextRef="#ctx0" brushRef="#br0" timeOffset="33760.6182">6752 5816 479 0,'0'0'1'0,"0"0"1"16,6 3 1-16,7-3 0 0,6 0 1 16,11-1-1-16,7-8 1 15,14 0-4-15,6-12-13 16,14-8-61-16,4 6-5 0</inkml:trace>
  <inkml:trace contextRef="#ctx0" brushRef="#br0" timeOffset="34463.1792">8166 5610 398 0,'1'13'7'16,"3"10"1"-16,4 11 3 15,3 11 1-15,3 3 0 16,3 6 0-16,2-3 0 15,1 3 1-15,-3-12-7 0,-3-15-1 16,-2-14-2-16,-12-13-1 16,2-15 1-16,-6-16-2 15,-9-11 1-15,-3-14-2 0,-2-11 0 16,0-2-1-16,1-2-1 16,4 3 0-16,5 2-2 15,7 9 1-15,5 6 0 16,10 12 1-16,7 8 0 0,6 6 0 15,6 6 1-15,5 10 0 16,6 4 1-16,-3 5 1 16,1 13 0-16,-5 9 1 15,-7 8 1-15,-9 4 1 16,-8 7 1-16,-13 5 1 0,0 2-1 16,-16-1-5-16,-1-1 0 15,-3-3 0-15,4-2 0 16,1-4 0-16,9-8 0 15,5 1 0-15,5 0 0 0,6-3 0 16,9 0 0-16,5-1 0 16,6-4 0-16,2 5 0 15,0-7 0-15,5 3-16 16,8-5-64-16,-15-7-2 0</inkml:trace>
  <inkml:trace contextRef="#ctx0" brushRef="#br0" timeOffset="35046.1184">8966 6019 365 0,'0'0'7'0,"0"-10"2"16,0-6 2-16,0-6-1 0,-3-10 1 16,-1-7 0-16,1-10 0 15,-3-6 0-15,3-3-6 16,0 0-1-16,1 9-1 0,2 6 0 16,0 11 2-16,6 13 1 15,6 20 0-15,3 23 0 16,6 17-1-16,2 11 1 15,2 4-2-15,2 5 0 0,1-3-3 16,-3-7 0-16,-5-15-1 16,-1-19 1-16,-2-14 1 15,-4-14-1-15,-10-19 1 16,-1-15-2-16,1-17 0 16,-2-7 0-16,3-5 0 0,1 5 0 15,-1 8 0-15,3 12-3 16,7 20 0-16,0 15-4 15,5 24-6-15,-2 18-14 0,3 10-36 16,2 13-17-16,-1 5-2 16</inkml:trace>
  <inkml:trace contextRef="#ctx0" brushRef="#br0" timeOffset="35281.6864">9535 6085 348 0,'0'0'5'0,"0"0"4"16,0 0 4-16,0-14 2 15,0-2 1-15,0-13 0 16,0-10 1-16,0-16-1 0,2-11-5 16,-1-16-4-16,4-1-4 15,6 2-2-15,-1 8 1 16,2 12 0-16,4 18 2 16,3 21 2-16,0 25 0 0,1 25 0 15,-1 18 2-15,2 7-8 16,-1 11 0-16,-2 0 0 15,4 3 0-15,-6 9-73 16,3-23-9-16</inkml:trace>
  <inkml:trace contextRef="#ctx0" brushRef="#br0" timeOffset="35466.8702">9585 5779 464 0,'0'0'2'0,"0"0"0"16,0 0 1-16,0 0-1 0,13 3 1 16,7-3 0-16,11 0-4 15,6-3-11-15,16-13-39 16,9 5-25-16,10-7-3 16</inkml:trace>
  <inkml:trace contextRef="#ctx0" brushRef="#br0" timeOffset="36216.433">10304 5663 385 0,'0'0'8'15,"0"0"0"-15,0 0 2 16,0 0 1-16,0 0 2 16,0 0 1-16,0 0 1 15,14-11 0-15,6 7-6 0,5 2 0 16,9 0-2-16,11 2 0 16,8 0-7-16,3-2 0 15,8 1 0-15,4-3 0 16,2 1 0-16,-1-3 0 0,-2-2 0 15,-5-2 0-15,-4 2 0 16,-9 2 0-16,-9 1 0 16,-9 2 0-16,-7-1 0 0,-11 1 0 15,-2-1 0-15,-11 4 0 16,-4-15 0-16,-9 0 0 16,-6-4 0-16,-5-4 0 15,-5 0 0-15,-5-2 0 0,-4 2 0 16,3 1 0-16,0 7 0 15,1 6 0-15,5 3 0 16,5 6 0-16,7 0 0 16,9 6 0-16,8 3 0 0,4 3 0 15,13 0 0-15,13 0 0 16,8 4 0-16,6-2 0 16,5 4 0-16,4-3 0 15,-1 5 0-15,-4-4 0 16,-5 8 0-16,-10-5 0 0,-7 6 0 15,-12 1 0-15,-9 4 0 16,-5 4 0-16,-14-3 0 16,-7 3 0-16,-7 2 0 0,-6-6 0 15,-1-3 0-15,2-3 0 16,7-12-81-16,-6-3-2 16</inkml:trace>
  <inkml:trace contextRef="#ctx0" brushRef="#br0" timeOffset="37154.5326">12037 5508 330 0,'0'0'9'0,"0"0"4"16,0 0 4-16,0 0 2 16,-1-14 1-16,1 14 2 15,-5-13 1-15,-1 4 1 0,4-1-8 16,-8 1-4-16,0 4-6 15,-2 2-6-15,-2 3 0 16,-3 0 0-16,-2 5 0 16,0 8 0-16,-1 6 0 0,-1 1 0 15,4 5 0-15,3 2 0 16,5 2 0-16,9-2 0 16,4-3 0-16,13-6 0 0,8-4 0 15,14-7 0-15,4-7 0 16,11-7 0-16,-1-13 0 15,6 0-81-15,2 1-4 16</inkml:trace>
  <inkml:trace contextRef="#ctx0" brushRef="#br0" timeOffset="37889.8535">12344 5132 333 0,'0'0'6'0,"-2"9"4"0,2 9 2 16,2 9 4-16,1 14 2 16,8 8 0-16,2 12 2 15,1 8 2-15,3-3-5 16,-1 0-4-16,-2-9-1 0,0-11-2 15,-4-16-6-15,-6-19-4 16,-4-11 0-16,-5-29 0 16,-8-9 0-16,-2-18 0 0,0-11 0 15,-2-8 0-15,-1-3 0 16,5 1 0-16,4 14 0 16,2 5 0-16,7 12 0 15,10 17 0-15,6 26 0 16,11 11 0-16,4 24 0 0,7 14 0 15,4 10 0-15,3 10 0 16,-2 5 0-16,-4 4 0 16,-5-3 0-16,-15-4 0 15,-4-5 0-15,-15-6 0 0,-12-9 0 16,-8-6 0-16,-12-13 0 16,-6-9 0-16,-1-14 0 15,-5-7 0-15,5-11 0 16,3-10-16-16,7 2-65 0,8-4-2 15</inkml:trace>
  <inkml:trace contextRef="#ctx0" brushRef="#br0" timeOffset="38572.2636">12995 5776 393 0,'0'0'3'16,"0"0"0"-16,0 0 1 15,7 10 0-15,-7-10 2 0,0 0 2 16,7-19-1-16,-6-7 1 16,-1-12-2-16,0-15-1 15,-1-6 1-15,-1-11-1 16,-1 1-3-16,1 2 1 0,2 10-1 15,0 11 1-15,7 17-1 16,7 21 1-16,3 19 1 16,8 21-1-16,4 14 1 0,2 8 0 15,1 7-1-15,0-5-1 16,-1-4 0-16,-6-11 1 16,-3-14-1-16,-4-18 0 15,-6-12-1-15,-3-23 2 16,-6-13-1-16,-3-18 1 0,0-11-3 15,0-10 0-15,0 1 0 16,0 4 0-16,0 9 0 16,7 15 0-16,3 12-15 15,12 20-63-15,1 23-3 0</inkml:trace>
  <inkml:trace contextRef="#ctx0" brushRef="#br0" timeOffset="39219.4373">13548 5046 365 0,'0'0'6'16,"0"0"2"-16,0 0 4 0,0 14 0 16,4 5 2-16,0 16 1 15,7 8 2-15,0 13 1 16,-3 10-5-16,7 7-2 15,1 0-3-15,-1-2-1 0,-4-10-2 16,1-14-5-16,-3-10 0 16,-1-19 0-16,-8-18 0 15,17-18 0-15,-14-21 0 16,5-15 0-16,2-16-5 0,0-11 2 16,1-6 0-16,2 4 1 15,1 5 1-15,2 13 2 16,3 17 2-16,4 24 1 15,2 24 2-15,2 25-6 0,2 19 0 16,0 16 0-16,1 12 0 16,-3 6 0-16,-2 4 0 15,-2-3 0-15,-7-10 0 0,2-2 0 16,-9-7-79-16,-1-10-4 16</inkml:trace>
  <inkml:trace contextRef="#ctx0" brushRef="#br0" timeOffset="39540.1475">13758 5433 391 0,'0'0'7'15,"0"0"1"-15,0 0 0 16,0 0 1-16,0 0 2 16,0 0-1-16,5-3 2 0,8 3 0 15,1-2-7-15,12 2 1 16,6 0-2-16,7 0-2 15,5 0-4-15,8 6-22 0,10-2-51 16,-4-4-3-16</inkml:trace>
  <inkml:trace contextRef="#ctx0" brushRef="#br0" timeOffset="40476.4949">11895 6050 342 0,'0'0'2'0,"0"0"0"15,0 0 0-15,0 0 0 16,0 0 2-16,7 3 0 16,-7-3 7-16,15 0 1 0,2 0 2 15,5 0 0-15,6 0 0 16,9 0 1-16,5 0-1 15,8 0-1-15,5 0-4 0,6 0-3 16,7 0-2-16,3 0 1 16,4 0-1-16,3 0 1 15,4 2-1-15,2 1 1 16,2 0-1-16,1-3-4 0,-1 0 0 16,2 0 0-16,-4-3 0 15,-3-2 0-15,0 2 0 16,-4-3 0-16,-2-2 0 15,-5 3 0-15,-1 0 0 0,-6 4 0 16,-5 1 0-16,1-1 0 16,-5 1 0-16,-7 0 0 15,-1 2 0-15,-2 3 0 16,-2 0 0-16,-5 0-30 16,-7-3-51-16,8 2-4 0</inkml:trace>
  <inkml:trace contextRef="#ctx0" brushRef="#br0" timeOffset="45006.4773">15650 4546 360 0,'0'0'11'16,"0"0"3"-16,-15 0 1 16,2 0 3-16,-3 4 0 15,-2-1 2-15,-3 3-1 0,-7 6 2 16,1 3-9-16,-1 9-9 15,-2 11-3-15,0 13 0 16,-1 17 0-16,-3 15 0 16,-1 20 0-16,-1 13 0 0,1 13 0 15,2 4 0-15,5-1 0 16,6-8 0-16,13-12 0 16,8-13 0-16,14-25 0 15,19-13 0-15,9-23 0 0,24-16-48 16,-1-14-38-16</inkml:trace>
  <inkml:trace contextRef="#ctx0" brushRef="#br0" timeOffset="45674.2262">15710 5298 431 0,'0'0'4'0,"0"0"2"15,0 0 2-15,0 0 1 0,-13-2 2 16,13 2 1-16,-16 16 0 16,3 1 1-16,-1 9-8 15,-1 6-5-15,1 8 0 16,5 8 0-16,0-2 0 0,9-1 0 15,0-7 0-15,18-5 0 16,-2-12-8-16,13-9-74 16,9-11-2-16</inkml:trace>
  <inkml:trace contextRef="#ctx0" brushRef="#br0" timeOffset="45995.714">16068 5537 445 0,'0'0'3'0,"1"14"-1"0,5-4 1 16,6 0 0-16,1-4 1 16,6-6-1-16,3 0 0 15,7-11 1-15,-3-13-4 16,0-9 0-16,-2-6 0 0,-5-7 1 15,-9-1 2-15,-4 2 1 16,-6 8 2-16,-9 8 1 16,-8 10 0-16,-4 12 1 15,-4 7-3-15,1 19-5 16,-1 8 0-16,4 9 0 0,3 0 0 16,10 1 0-16,2-8 0 15,13-3-77-15,8-6-6 16</inkml:trace>
  <inkml:trace contextRef="#ctx0" brushRef="#br0" timeOffset="46690.3453">16497 5247 323 0,'0'0'8'15,"0"0"4"-15,0 0 2 0,0 10 3 16,0 4 1-16,0 6 0 16,2 9 0-16,-1 3 1 15,3 3-6-15,3 5-6 16,-2-4-1-16,6-3-3 0,-1-13 0 16,4-12-2-16,-1-8 0 15,6-19-2-15,-1-10 0 16,0-6 0-16,6-6 0 0,-2 4-1 15,-1 5 0-15,1 14 0 16,1 12 0-16,-2 9 2 16,-1 13 0-16,0 7 1 15,1 1-2-15,0-2 0 16,-5-5 0-16,4-10-1 0,-6-7-1 16,1-15 1-16,-2-4 1 15,1-8 1-15,0 0-1 16,0 0 4-16,4 9 1 15,-2 9 0-15,1 9 2 0,1 11 0 16,2 11-2-16,-1 10-3 16,0-3-8-16,9 3-65 15,-5-5-4-15</inkml:trace>
  <inkml:trace contextRef="#ctx0" brushRef="#br0" timeOffset="47262.8072">17275 5374 407 0,'2'8'4'16,"2"10"4"-16,6 9 0 15,3 9 3-15,2 14 0 16,5 5 1-16,0 5 2 0,1 2-1 16,-3-9-3-16,-2-5-3 15,-6-14-1-15,-5-14-6 16,-5-20 0-16,0 0 0 0,-5-32 0 16,-7-11 0-16,-2-16 0 15,0-10 0-15,1-5 0 16,6-2-5-16,1 8 0 15,7 7 1-15,0 11 0 0,11 17 1 16,9 19 0-16,3 14 2 16,-2 8 0-16,5 16 3 15,-5 4 0-15,-4 9 1 16,-6 0 1-16,-7 1 1 16,-6-4-1-16,-13-1-2 0,-4-11-4 15,0-7-12-15,-8-6-39 16,2-15-28-16,5-10 1 15</inkml:trace>
  <inkml:trace contextRef="#ctx0" brushRef="#br0" timeOffset="47492.3462">17654 4731 442 0,'0'15'5'16,"0"14"2"-16,0 17 1 0,1 14 2 16,0 15 0-16,1 11 1 15,0 10 0-15,7 4-4 16,1-13-7-16,7-8 0 16,0-21 0-16,9-9-12 0,7-25-67 15,-4-14-3-15</inkml:trace>
  <inkml:trace contextRef="#ctx0" brushRef="#br0" timeOffset="47786.3877">17972 5385 430 0,'0'0'2'15,"0"0"1"-15,0 0 1 16,6 0 0-16,3 2 1 0,6-12-1 15,3-1 1-15,-2-4 0 16,8-4-3-16,-4-4-1 16,-6-2 0-16,-2 0 2 0,-6 0 1 15,-6 7 1-15,-6 4 0 16,-4 8 2-16,0 6 1 16,-4 12-1-16,2 9-1 15,5 9-6-15,2 7 0 16,5 3 0-16,7 1 0 0,10-7 0 15,14 5-15-15,5-17-64 16,7-3-2-16</inkml:trace>
  <inkml:trace contextRef="#ctx0" brushRef="#br0" timeOffset="48516.3587">18349 5199 298 0,'0'0'6'16,"0"0"4"-16,-3 11 4 0,3 0 0 16,1 6 4-16,3 7 3 15,1 9 2-15,3 4-1 16,4 5-5-16,0-4-4 0,1 0-3 15,-1-6-2-15,2-9-3 16,-2-15-2-16,5-8-3 16,-3-17-1-16,2-12-3 15,-2-8 1-15,5-3-3 0,1 1 0 16,1 5-1-16,2 13 1 16,-2 13 4-16,4 8 0 15,0 14 2-15,3 6 0 16,-4 4 1-16,4-7-1 0,-6-2-2 15,2-14-1-15,-2-7 0 16,-1-11-1-16,-4-5 4 16,-2-2 1-16,0 5 3 15,-6 5 4-15,6 11 3 16,-6 5 2-16,1 18 0 0,1 7-2 16,-2 8-2-16,4 2-2 15,1 1-7-15,2-4 0 16,-1-10-14-16,5-19-58 0,-1 4-9 15</inkml:trace>
  <inkml:trace contextRef="#ctx0" brushRef="#br0" timeOffset="48787.297">19184 5404 441 0,'0'0'2'0,"0"0"0"15,0 0 1-15,18-7 0 0,-6-5 0 16,2-2 0-16,2-6 0 16,1-6 0-16,0 0 0 15,-3-2 1-15,-4 2 3 16,-8 4 1-16,-2 10 1 16,0 12 0-16,-12 0-1 0,-1 16-8 15,3 7 0-15,-1 10 0 16,7 4 0-16,4 2 0 15,9-3 0-15,15 0-4 16,14-8-77-16,3-11-4 0</inkml:trace>
  <inkml:trace contextRef="#ctx0" brushRef="#br0" timeOffset="49296.0312">19496 5242 384 0,'0'11'5'0,"0"10"3"16,7 1 1-16,0 8 1 15,5 0 1-15,-1 2 0 16,2-4-2-16,2-3 3 0,2-17-6 16,-1-12-3-16,2-17-2 15,-3-11-2-15,4-11 0 16,0 3-1-16,2 0 1 16,1 11 0-16,2 5 2 0,-1 16 1 15,-1 13 2-15,-1 17 2 16,0 9 0-16,-1 3 1 15,-2 0-3-15,3-5-12 0,-7-4-28 16,-1-9-39-16,2-16-3 16</inkml:trace>
  <inkml:trace contextRef="#ctx0" brushRef="#br0" timeOffset="49457.8308">20128 4734 424 0,'0'0'8'0,"5"15"1"16,-1 7 2-16,-1 12 2 15,1 14-1-15,3 12 1 16,-2 13 0-16,1 4-5 16,0 1-8-16,2 1 0 0,1-11 0 15,3-1 0-15,-4-16-76 16,4-11-6-16</inkml:trace>
  <inkml:trace contextRef="#ctx0" brushRef="#br0" timeOffset="49640.2541">20247 5224 471 0,'-33'-1'2'0,"-2"1"0"0,1 1 1 16,7 2 2-16,7-3 0 16,9 0 1-16,11 0 0 15,6-6-3-15,51-4-7 16,12 4-30-16,3 0-42 0,3 3-6 15</inkml:trace>
  <inkml:trace contextRef="#ctx0" brushRef="#br0" timeOffset="50273.5197">20521 5196 332 0,'0'0'8'16,"0"0"2"-16,0 0 5 16,0 0 1-16,12-7 1 15,-12 7 1-15,10-10 1 16,-10 10 1-16,12-12-5 0,-12 12-4 16,0 0-1-16,9-10-2 15,-9 10 0-15,0 0-4 16,0 0-4-16,0 0 0 0,1-9 0 15,-1 9 0-15,0 0 0 16,0 0 0-16,0 0 0 16,0 0 0-16,-6-2 0 15,6 2 0-15,-11 0 0 16,11 0 0-16,-13-1 0 0,4 1 0 16,-3 0 0-16,-2 0 0 15,-1 4 0-15,-1 4 0 16,0 2 0-16,2 0 0 15,2-1 0-15,1 1 0 0,4 2-2 16,0-4 1-16,7 3 0 16,7 0 0-16,3 5 2 15,3 4-1-15,6 4 1 16,-1 3 0-16,0 2 1 0,3-4-2 16,-3 3 0-16,-2-11 0 15,-1-8 0-15,-3-9-6 16,-2-12-4-16,-1-12-14 0,0-18-43 15,0 4-14-15</inkml:trace>
  <inkml:trace contextRef="#ctx0" brushRef="#br0" timeOffset="50623.7813">20759 5400 400 0,'0'0'5'16,"0"0"1"-16,9 0 1 16,-9 0 1-16,15-10 1 0,-8-1 0 15,2-5 0-15,-2-5 1 16,-1-1-4-16,-1-10-2 15,-1 5-1-15,-3 1 0 0,-1 4 1 16,0 0-2-16,0 9 1 16,0 13-1-16,0-11 0 15,0 11 0-15,17 0 0 16,2 0-1-16,1 0-1 0,5 0-2 16,4-4-6-16,1-9-13 15,2-2-54-15,-3 6-5 16</inkml:trace>
  <inkml:trace contextRef="#ctx0" brushRef="#br0" timeOffset="50972.66">21180 5058 482 0,'0'0'3'0,"0"0"0"0,-3 12 2 16,-2-1 0-16,2 8 0 15,-1 7 0-15,4 1-2 16,0 1-3-16,0-2 0 16,8-1 0-16,2-6 0 0,9-4 0 15,1-7 0-15,4-8 0 16,-1 0 0-16,4 0 0 16,2 3 0-16,-2 3-2 15,1 10-3-15,0 5 0 0,-3 8 0 16,-6 4 1-16,-4 9 3 15,-9 4 3-15,-5 2 2 16,-5 4 3-16,-9 3-1 0,-18-5-3 16,-4 0-3-16,-10-5 0 15,-6-10 0-15,1-8 0 16,-10-22 0-16,10-9-69 16,2-11-15-16</inkml:trace>
  <inkml:trace contextRef="#ctx0" brushRef="#br0" timeOffset="51550.5489">22047 5179 444 0,'-2'10'4'0,"2"14"1"16,0 3 3-16,-2 7 0 16,1 2 1-16,0 0 1 15,1 2-1-15,-1-1 2 0,0-13-8 16,1-24-3-16,0 0 0 16,-7-26 0-16,0-16 0 15,-1-13 0-15,-1-11 0 0,-1-8 0 16,2-1 0-16,2 4 0 15,3 9 0-15,3 11 0 16,8 19 0-16,12 21 0 16,9 12 0-16,5 23 0 0,7 13 0 15,6 9 0-15,0 12 0 16,-6 5 0-16,-3 2 0 16,-12 3 0-16,-12-4 0 15,-13-4 0-15,-11-5 0 0,-19-9 0 16,-9-8 0-1,0-11 0-15,-3-11 0 0,0-13 0 16,10-3 0-16,9-9-84 16,8-5-1-16</inkml:trace>
  <inkml:trace contextRef="#ctx0" brushRef="#br0" timeOffset="52108.4145">22501 5500 416 0,'0'0'3'0,"-1"-4"0"16,-1-8 1-16,1-5 1 0,0-5-1 16,-2-14 2-16,3-7-2 15,0-11 2-15,0-5-1 16,3-3-1-16,4 1 0 15,0 6 0-15,4 7 2 0,3 12 0 16,4 19 0-16,0 17-1 16,7 24-1-16,3 10-1 15,4 15-2-15,3 6 0 16,0 5 0-16,-2 0-1 0,-4-9 0 16,-4-9 1-16,-6-12 1 15,-2-9 1-15,-7-12 1 16,-10-9-4-16,6-19 0 0,-4-13 0 15,-2-13 0-15,0-11 0 16,1-5 0-16,1-5 0 16,4 4 0-16,-1 7 0 15,8 9 0-15,-2 10-3 16,5 25-16-16,0 9-11 0,0 12-24 16,4 15-17-16,-1 8-3 15</inkml:trace>
  <inkml:trace contextRef="#ctx0" brushRef="#br0" timeOffset="52351.9171">23050 5211 180 0,'0'7'14'15,"0"10"7"-15,1 5 5 16,3 4 3-16,1 1 3 0,3 4 2 16,-1-1 1-16,2-1 2 15,-4-12-11-15,-5-17-6 16,15 7-4-16,-10-15-4 16,-1-20-2-16,-2-8-4 0,3-17-1 15,2-11-1-15,2-6-2 16,0 0-2-16,3 9 2 15,2 9-2-15,1 15 0 0,0 23 0 16,0 25 0-16,-1 27 0 16,3 16 0-16,-4 12 0 15,2 9 0-15,-1 0 0 16,4 4 0-16,-7-13-8 0,-3-7-72 16,4-10-3-16</inkml:trace>
  <inkml:trace contextRef="#ctx0" brushRef="#br0" timeOffset="52554.236">23086 5234 474 0,'0'0'1'0,"0"0"0"16,0 4 1-16,10 3 1 15,6-3-1-15,8 0 1 16,7-4-4-16,16 3-10 16,6 3-57-16,10-9-8 0</inkml:trace>
  <inkml:trace contextRef="#ctx0" brushRef="#br0" timeOffset="53078.0915">23210 4468 358 0,'0'0'7'0,"0"0"1"0,3 18 3 15,6-2 0-15,8 8 4 16,1 9 0-16,13 7 1 16,9 8 2-16,4 10-5 0,11 8-1 15,5 4-2-15,-1 7-2 16,-1 5-3-16,-2 0-1 16,-9 10-4-16,-10-2 0 15,-11 2 0-15,-14 1 0 0,-12 0 0 16,-16-1 0-16,-15-1 0 15,-13-2 0-15,-10-9 0 16,-5-8 0-16,-3-9 0 16,2-13 0-16,5-13 0 15,4-23 0-15,-3-14-63 0,27-8-24 16</inkml:trace>
  <inkml:trace contextRef="#ctx0" brushRef="#br0" timeOffset="71400.0226">2388 7968 287 0,'0'0'9'16,"0"0"3"-16,-13 9 5 0,4-6 0 16,-3 3 3-16,0-1 4 15,-2 2-2-15,2-2 2 16,-1-1-7-16,5-1-3 16,8-3-5-16,-11 3-1 0,11-3-2 15,0 0-3-15,0 0-1 16,0 0-1-16,0 0-1 15,12 0 0-15,2 0 0 16,5 0 0-16,5 0 0 0,4 0 0 16,3 0 0-16,2 2 0 15,2 5 0-15,-1 3 0 16,0-2 1-16,-2 4-1 0,-1 5 1 16,-3 2 0-16,-4 8-1 15,-4 6 2-15,-3 4-1 16,-7 6 1-16,-5 8-1 15,-5-2 0-15,-3 1 1 0,-8-7 0 16,1-3-1-16,-5-8 0 16,4-5 0-16,1-11-1 15,2-2 0-15,6-4 0 16,2-10-1-16,4 14 0 16,8-6-1-16,2 0 1 0,9 1-1 15,0 3 1-15,5-1 0 16,1 5-1-16,1 0-1 15,-1 8 1-15,-4 0 1 0,-7 6 0 16,-3 5 0-16,-11 4 2 16,-4 2 1-16,-12 0 1 15,-11-2 1-15,-12-6 1 16,-8-3-1-16,-12-4-2 0,-8-6-2 16,-11-8 0-16,-6-4 0 15,1-6 0-15,-3-2 0 16,8 0-3-16,4-12-27 15,1 6-50-15,23 1-4 0</inkml:trace>
  <inkml:trace contextRef="#ctx0" brushRef="#br0" timeOffset="72208.3413">3104 8811 335 0,'0'0'6'16,"0"0"3"-16,0 0 2 0,5 0 2 15,-5 0 2-15,0 0 0 16,0 0 1-16,12 10-1 15,-12-10-5-15,0 0-3 16,0 0-2-16,0 0-2 0,0 0-1 16,0 0-1-16,0 0-1 15,0 0 0-15,0 0 1 16,0 0-2-16,0 10 0 16,0-10 0-16,2 13-1 0,-2-13 0 15,0 0 0-15,0 0 1 16,8 0-1-16,-8 0 2 15,5-13 1-15,-5 13 0 16,1-16 0-16,-1 16 1 0,0 0-1 16,0 6 0-16,0 4-3 15,0-10-19-15,-15 13-52 16,15-13-2-16</inkml:trace>
  <inkml:trace contextRef="#ctx0" brushRef="#br0" timeOffset="77685.9353">4348 8254 316 0,'0'0'8'16,"0"0"1"-16,0 0 4 0,0 0 3 15,0 0 2-15,-8-2 2 16,8 2 0-16,0 0 1 16,0 0-5-16,0 5-4 15,1 9-2-15,4 11-3 0,3 11-2 16,7 8-1-16,2 13-1 15,2 9 0-15,4 7-1 16,1 2-1-16,0-6 1 0,-4-5 0 16,-2-11 1-16,-7-12-3 15,-1-7 0-15,-5-14 0 16,-5-10 0-16,0-10 0 16,-13-6 0-16,2-12 0 15,-1-12 0-15,-6-10 0 0,-2-5 0 16,0-8 0-16,1-4 0 15,0-4 0-15,5-1 0 16,1 2 0-16,3 2 0 16,7 5-2-16,3 5 1 0,1 4 0 15,9 6-1-15,6 11-1 16,5 7 0-16,5 13 0 16,4 7-1-16,3 5 0 15,1 11 1-15,-1 9 1 0,-5 7 0 16,-2 3 1-16,-10-1 0 15,-6 5 2-15,-10-3 0 16,-4-1 0-16,-9-7-1 0,-4-4-9 16,-7 9-58-16,2-24-9 15</inkml:trace>
  <inkml:trace contextRef="#ctx0" brushRef="#br0" timeOffset="78430.8496">5161 8157 398 0,'0'0'3'16,"0"0"4"-16,0 0 1 16,-13-4 1-16,4 2 2 0,-6 2 1 15,-1 0 1-15,-4 2 0 16,-3 8-1-16,-2 9-3 16,1 6-1-16,0 14-2 15,3 10-4-15,3 12-2 0,8 4 0 16,4 7 0-16,6-3 0 15,9-1 0-15,11-8 0 16,9-10 0-16,7-18-11 0,-10-10-69 16,27-14-2-16</inkml:trace>
  <inkml:trace contextRef="#ctx0" brushRef="#br0" timeOffset="79543.105">5441 8196 326 0,'0'0'9'16,"0"0"3"-16,0 0 3 0,0 0 1 15,-9 11 2-15,7 8 0 16,2 8 1-16,0 12 0 15,2 7-8-15,5 8-3 16,1 7-2-16,5-1-1 16,-1-4-1-16,0-5-1 0,2-10-1 15,-6-7-1-15,1-12 0 16,-2-8 0-16,-7-14-1 16,0 0 0-16,0-15 0 15,-7-9-1-15,-5-11 0 0,1-8 1 16,-3-9 0-16,0-4-1 15,2-2 0-15,3 0-1 16,4 3 1-16,4 6 0 16,1 3-1-16,8 12 0 0,7 7-1 15,3 5 1-15,4 10 1 16,5 3-1-16,3 6 1 16,1 3 1-16,3 8 0 0,2 4 1 15,-5 6 0-15,-2 4 0 16,-5 3 0-16,-6 4 1 15,-7 0 0-15,-8 3 0 16,-3 0-1-16,-9-2 0 16,-2 0-1-16,-8-4 1 0,3-3-2 15,-2-2 1-15,3-3-1 16,3 0 0-16,7-3 0 16,5 3 1-16,3 0-1 15,11 6 0-15,3 1 1 0,8 4 1 16,1 0-1-16,0 2 0 15,1 3-2-15,-4-2-8 16,3-18-61-16,-3 18-5 16</inkml:trace>
  <inkml:trace contextRef="#ctx0" brushRef="#br0" timeOffset="80333.7377">6717 8390 356 0,'0'0'7'16,"0"0"3"-16,0 0 2 16,0 0 2-16,0 0 1 15,-7 2 0-15,7 11 1 0,3 9-1 16,7 4-5-16,0 6-2 15,7 1-3-15,4 4-2 16,3-3 0-16,2-5 0 16,-3-9 1-16,0-14 0 0,-4-6 0 15,6-7-1-15,-5-5 1 16,-1 4-4-16,1 2 0 16,1 6 0-16,1 6 0 15,1 5 0-15,0 6 0 0,-2 2 0 16,2-5 0-16,-3-5 0 15,-3-9 0-15,-4-13 0 16,-2-16 0-16,-6-10 0 16,0-14 0-16,-4-6 0 0,2 1 0 15,-1-2-15-15,7 9-64 16,1 9-3-16</inkml:trace>
  <inkml:trace contextRef="#ctx0" brushRef="#br0" timeOffset="80716.1934">7424 8586 363 0,'0'0'-1'15,"0"-7"-1"-15,-4-6-2 0,-2-6-1 16,-1-7 0-16,-1-8 0 15,1 4 5-15,-2-3 7 16,3 6 2-16,-1 8 4 16,7 19 2-16,-10 0 0 0,6 15 0 15,3 8-5-15,1 0-26 16,11-2-52-16,-11-21-3 16</inkml:trace>
  <inkml:trace contextRef="#ctx0" brushRef="#br0" timeOffset="80893.0501">7557 8064 453 0,'0'0'3'15,"0"14"1"-15,0 3 2 0,4 6-1 16,3 6 1-16,1 6 1 16,6 6-1-16,3 7 1 15,6-4-5-15,1 2-4 0,-5 0-12 16,3-20-56-16,-3 14-9 15</inkml:trace>
  <inkml:trace contextRef="#ctx0" brushRef="#br0" timeOffset="81308.9838">7554 8378 427 0,'-1'10'3'15,"1"5"0"-15,2 0 2 0,8-2-3 16,3 4 2-16,7-9 0 16,3-7 0-16,6-10-5 15,6-20-12-15,-2-16-26 16,-3-16-32-16,0-13 0 0,-4-8 12 16,-8-2 20-16,-5 5 23 15,-3 13 17-15,-8 10 16 16,1 20 29-16,-3 36 34 15,0 0-7-15,0 45-12 0,1 17-21 16,7 16-19-16,-4 5-10 16,9 3-4-16,-2-5-2 15,3-8-3-15,3-15-1 16,1-18-1-16,0-15-1 0,0-20 1 16,3-7-1-16,-1-11 2 15,2-4 0-15,1 1 2 16,1 2-3-16,-2 7 0 0,6 7 0 15,-6 12 0-15,0 6 0 16,0 12 0-16,-1-6-3 16,-4 3-77-16,2 1-2 15</inkml:trace>
  <inkml:trace contextRef="#ctx0" brushRef="#br0" timeOffset="82136.3111">9221 8204 403 0,'0'0'5'0,"0"0"2"15,0 0 3-15,0 0 1 16,-10 0 1-16,10 0 1 15,0 0 2-15,-12 0 0 0,12 0-4 16,0 0-2-16,-8-1-9 16,8 1 0-16,-11-2 0 15,11 2 0-15,-16-2 0 16,6 0 0-16,-2 2 0 0,-2 0 0 16,-2 2 0-16,2 6 0 15,-4 8 0-15,3 7 0 16,-1 5 0-16,1 11 0 15,2-1 0-15,4 3 0 0,4-2 0 16,5-6 0-16,3-10 0 16,10-14 0-16,3-12 0 15,2-18 0-15,1-9 0 16,0-5 0-16,-1-5 0 0,0 5 0 16,-3 10 0-16,2 17 0 15,6 19 0-15,2 23 0 16,4 17 0-16,7 15 0 15,3 6 0-15,2 9 0 0,4 0 0 16,-6-6 0-16,-6-6 0 16,-10-9 0-16,-12-5 0 15,-11-7 0-15,-10-7 0 16,-16-4 0-16,-11-9 0 0,-6-5 0 16,-7-11 0-16,-1-8 0 15,-1-6 0-15,10-7-31 16,13-11-51-16,4-2-2 15</inkml:trace>
  <inkml:trace contextRef="#ctx0" brushRef="#br0" timeOffset="82504.2359">9500 8343 369 0,'0'0'6'16,"0"0"4"-16,7 6 1 0,-7-6 1 16,19 0 1-16,-6-2 1 15,4-10 1-15,-2-3-1 16,3-7-5-16,-7-5-2 15,-3-4-1-15,0 2 0 16,-7 3 0-16,-2 5 0 0,-9 8 1 16,0 13-7-16,-8 10 0 15,2 16 0-15,0 11 0 16,8 7 0-16,3 1 0 16,5 3 0-16,6-2 0 0,15-11 0 15,5-13-9-15,-1-9-74 16,13-10 0-16</inkml:trace>
  <inkml:trace contextRef="#ctx0" brushRef="#br0" timeOffset="83090.1626">9834 8239 389 0,'0'0'4'0,"0"18"1"0,2-6 2 15,6 5 0-15,-4 0 1 16,4 2-1-16,0-1 0 16,3-7 1-16,-3-8-3 15,4-10-3-15,-1-12-1 0,-2-11 0 16,4-3 1-16,0-4 0 15,-1 5 2-15,3 0 0 16,0 10 0-16,1 9 2 16,0 13 0-16,2 7 0 0,-5 14 0 15,1 7-1-15,-2 4 0 16,2 1-4-16,-5-1-5 16,4 0-11-16,-1-11-10 0,-1 0-15 15,1-16-10-15,1 4 0 16,1-9 7-16,-1 0 12 15,7 0 11-15,-10 0 18 16,7 0 15-16,-3-2 20 0,1 1 8 16,2-5-1-16,-2 1-6 15,0-11-11-15,-4-2-8 16,0-6-7-16,-1-6-3 16,-4-3-4-16,-5-1 0 15,-1 1 1-15,-3 4 0 0,-7 9 4 16,0 11 1-16,-1 9 1 15,-1 11 2-15,4 16-1 16,2 10 1-16,6 4-1 16,4 7-4-16,8-1-2 0,8-7-4 15,11-4-7-15,1-12-35 16,11-12-36-16,-2-7-1 16</inkml:trace>
  <inkml:trace contextRef="#ctx0" brushRef="#br0" timeOffset="83590.4761">10841 8232 413 0,'0'0'6'16,"0"0"2"-16,-11 15 0 16,11-15-1-16,0 18 0 0,0-18 1 15,13 11-5-15,5-11-19 16,3-4-57-16,15-6-3 16</inkml:trace>
  <inkml:trace contextRef="#ctx0" brushRef="#br0" timeOffset="84070.2975">11304 8007 416 0,'0'0'6'0,"-7"0"2"15,-3 0 1-15,-4 6 2 16,-5 2 0-16,-1 3 1 16,-5 6 0-16,-2 0 0 15,5 5-6-15,5 2-3 0,6 0-1 16,10 3-1-16,6-3-1 16,14 0-1-16,7-7 0 15,5 2 0-15,4-4 0 16,-3 0 1-16,-3 0 0 0,-4 3 1 15,-11 0 0-15,-10 3 0 16,-5 3 0-16,-16 0 1 16,-8 0-5-16,-1-5-13 15,-7-6-61-15,2-6-3 0</inkml:trace>
  <inkml:trace contextRef="#ctx0" brushRef="#br0" timeOffset="84606.7736">11553 8096 397 0,'0'0'5'16,"-4"25"3"-16,4-1 0 16,0 13 1-16,3 7 0 15,7 12 0-15,2 8 1 16,2 5 0-16,3-2-5 15,2-4-2-15,0-12 0 0,-6-7-2 16,1-14 1-16,-8-14-2 16,-6-16 0-16,-2-12-1 15,-7-21-1-15,-4-19 0 16,0-14-2-16,-4-9 1 0,5-6-1 16,0 3 1-16,7 5 0 15,5 8 2-15,1 16 0 16,10 17 1-16,6 19 2 0,2 13 0 15,2 16 1-15,0 13 1 16,1 8-1-16,-3 9 2 16,-6 4-2-16,-6 1 0 15,-4-2-1-15,-3-3-2 0,-12-12-7 16,-1-7-10-16,-5-13-19 16,-6-14-41-16,7-5-2 15</inkml:trace>
  <inkml:trace contextRef="#ctx0" brushRef="#br0" timeOffset="84906.2787">11876 8253 416 0,'0'0'2'0,"0"0"0"16,5 1 0-16,6-1 2 15,4-8-1-15,3-6 0 16,3-4 0-16,4-6 0 0,-1-5-1 16,-1-1 0-16,-8-2 3 15,0 6 1-15,-11 7 2 16,-4 11 0-16,-9 8 2 0,-6 8 0 16,-5 20 0-16,2 8 0 15,0 6-8-15,6 5-2 16,7 0 0-16,5-3 0 15,16 1-8-15,11-15-71 0,12-10-3 16</inkml:trace>
  <inkml:trace contextRef="#ctx0" brushRef="#br0" timeOffset="85358.1701">12520 8096 420 0,'0'0'6'16,"0"0"2"-16,-16-11 3 0,6 8 1 15,-1-1 0-15,-5 1 3 16,-4 1 0-16,-3 2-3 15,1 12-12-15,-2 6 0 0,2 11 0 16,2 7 0-16,4 3 0 16,9 6 0-16,7-4 0 15,4 1 0-15,18-13 0 16,10-8 0-16,9-11 0 0,6-15 0 16,11-29-47-16,-2 10-38 15</inkml:trace>
  <inkml:trace contextRef="#ctx0" brushRef="#br0" timeOffset="85465.2986">12819 8269 243 0,'0'0'-36'0,"-4"-16"-16"16</inkml:trace>
  <inkml:trace contextRef="#ctx0" brushRef="#br0" timeOffset="85590.3048">12810 7931 473 0,'0'0'6'0,"-19"12"2"16,1 10 0-16,-2 2 1 0,0 2-2 16,3 2-7-16,1 1 0 15,6-6 0-15,13-3-2 16,21-16-79-16,5-5-4 16</inkml:trace>
  <inkml:trace contextRef="#ctx0" brushRef="#br0" timeOffset="85850.3797">13002 8358 441 0,'0'0'0'16,"0"0"0"-16,0-2-2 15,5-8 1-15,2-10-5 16,3-5 2-16,-1-13 0 0,-4-11 0 16,4-12 1-16,-8-17 0 15,-1-3 4-15,-4-2 4 16,-5 0 3-16,-1 12 2 0,-1 8 0 15,2 15 1-15,1 13-1 16,8 19 0-16,0 16-2 16,18 0-3-16,2 9-2 15,10 3-2-15,3 0-3 0,12 6-9 16,-2-8-25-16,0 6-42 16,-7 1-3-16</inkml:trace>
  <inkml:trace contextRef="#ctx0" brushRef="#br0" timeOffset="86046.2608">12949 8187 481 0,'0'0'5'0,"0"0"-2"16,0 0 2-16,0 0 0 15,0 0 0-15,17-2 0 16,7-11-3-16,10 2-2 15,9-8 0-15,20 1-11 0,8-4-41 16,10-4-31-16,5 4 1 16</inkml:trace>
  <inkml:trace contextRef="#ctx0" brushRef="#br0" timeOffset="86352.3941">13526 8337 417 0,'0'0'1'0,"0"-12"-1"15,-4-3 0-15,-2-9-2 16,-4-5-1-16,1-8 0 15,-5-5 0-15,0-3 1 16,-1 5 0-16,2 4 0 0,2 6 1 16,-1 10 0-16,8 4 2 15,4 16-1-15,-2-9-2 16,2 9-9-16,12 4-22 16,-2-1-34-16,8 3-4 0</inkml:trace>
  <inkml:trace contextRef="#ctx0" brushRef="#br0" timeOffset="86562.1875">13821 7945 400 0,'0'0'5'16,"0"0"4"-16,4-13 2 0,-4 13 2 15,0 0 0-15,-13-9 1 16,0 9 1-16,-4 9 0 16,-7 9-4-16,1 9-6 15,1 9-5-15,1 3 0 0,8 5 0 16,6-1 0-16,7-4 0 15,10-6 0-15,9-8 0 16,7-11 0-16,13-7-6 16,2-4-53-16,9-10-22 0,3-4-3 15</inkml:trace>
  <inkml:trace contextRef="#ctx0" brushRef="#br0" timeOffset="87193.3721">14946 7935 391 0,'0'0'7'16,"-8"17"3"-16,5 5 1 0,-1 14 2 15,3 11 0-15,-1 8 1 16,2 11 0-16,5 5 0 16,3 0-7-16,7-8-2 15,-2-10-1-15,-1-11-1 0,-2-13 0 16,-4-13-1-16,-6-16-2 15,-3-9 0-15,-11-20 0 16,-6-20 0-16,-2-16 0 16,-4-8 0-16,-1-8 0 0,4 3-3 15,6 0 1-15,6 11 1 16,11 11 0-16,6 14 0 16,10 20 2-16,12 13 0 15,4 12 0-15,5 11 1 16,-3 9 1-16,-1 10-3 0,-9 6 0 15,-6 2 0-15,-9 2 0 16,-9-2 0-16,-13-1 0 16,-9-14 0-16,2-4-29 0,-6-13-50 15,0-9-3-15</inkml:trace>
  <inkml:trace contextRef="#ctx0" brushRef="#br0" timeOffset="87647.8374">15323 8233 409 0,'0'0'4'16,"0"0"3"-16,0 0 2 0,0 0 1 15,4-7 1-15,-3-5 0 16,0-8 1-16,-1-3 0 16,0-3-3-16,-4-4-4 15,0-3-1-15,0 5-2 0,4 2 0 16,0 5-1-16,0 5 0 16,4 5 1-16,10 3-2 15,2 4 0-15,10-2 0 16,7 1-8-16,4 0-22 0,5 3-48 15,8 1-4-15</inkml:trace>
  <inkml:trace contextRef="#ctx0" brushRef="#br0" timeOffset="87849.9997">15909 8129 423 0,'0'0'3'0,"-8"0"-1"15,8 0 0-15,-11-17-3 16,5 1-9-16,1-7-12 0,0-10-10 15,-1-4 6-15,4-4 13 16,1 4 11-16,-7 5 7 16,-2 10 7-16,-4 9 8 15,-1 12 14-15,-1 5 6 16,-3 9-7-16,12 9-28 0,-7-4-73 16,16-10-8-16</inkml:trace>
  <inkml:trace contextRef="#ctx0" brushRef="#br0" timeOffset="88484.3228">16111 7916 325 0,'0'0'6'0,"0"0"3"0,-1 17 1 16,-2-3 2-16,2 7 1 15,1 5 0-15,0 1 0 16,0 3-1-16,5-3-6 15,2-3-2-15,-1-8-2 0,5-13-1 16,0-9-1-16,0-16-1 16,5-7-1-16,-2-8-1 15,3 1 1-15,1-1-1 16,1 11 1-16,-1 5 1 0,3 14 1 16,-2 7 0-16,0 4 1 15,1 8 2-15,-1-3-1 16,-1-6 1-16,0-3-1 15,1-3-1-15,4-11 0 0,-5-2 0 16,3 0 3-16,-2 5 0 16,1 8 2-16,-3 9 0 15,5 12 0-15,-3 9 1 16,-2 11-1-16,3 5-2 0,-4-5-14 16,6-15-60-16,-1 7-5 15</inkml:trace>
  <inkml:trace contextRef="#ctx0" brushRef="#br0" timeOffset="89102.3508">16797 8046 322 0,'0'0'4'15,"8"-6"2"-15,2-5 0 16,-1-5 0-16,7-6 0 16,-2-4 0-16,4-1 3 0,-1-4 4 15,-4 1 1-15,-7 3-1 16,-4 13 2-16,-2 14 3 15,0 0-2-15,-12 12 2 16,-3 17-2-16,4 5-3 0,1 7-5 16,3-1-6-16,7-3-2 15,11-5 0-15,9-8 0 16,6-16-3-16,17-2-26 0,11-8-50 16,-9-10-4-16</inkml:trace>
  <inkml:trace contextRef="#ctx0" brushRef="#br0" timeOffset="89352.4472">17301 8049 410 0,'0'0'5'0,"-9"-3"2"15,-1-8 1-15,1-4 1 16,-5-5 1-16,2-3 0 15,-3-4 1-15,-1-3 1 0,5 3-6 16,2-1-1-16,4 7-3 16,4 4 0-16,1 4-1 15,8 5-3-15,9 4-3 16,0 1-8-16,12 3-20 16,6-4-44-16,-2-1-3 15</inkml:trace>
  <inkml:trace contextRef="#ctx0" brushRef="#br0" timeOffset="89590.4596">17568 7654 412 0,'0'0'7'16,"0"0"2"-16,0 0 3 0,0 0 1 16,0 0 0-16,-10 13 0 15,-2 1 2-15,-1 5 0 16,-5 2-13-16,4 4-2 16,-2 2 0-16,5 2 0 15,7-2 0-15,4-3 0 0,3-3 0 16,12-5 0-16,5-1 0 15,2 2 0-15,1-4 0 16,-7 2 0-16,0 6 0 16,-10 2 0-16,-6 4 0 0,-9 3 0 15,-10 1 0-15,-2 2 0 16,-4-3-76-16,2-12-6 16</inkml:trace>
  <inkml:trace contextRef="#ctx0" brushRef="#br0" timeOffset="102563.6931">19008 7308 393 0,'0'0'6'0,"0"0"4"0,0 0 2 16,-11 0 2-16,11 0 2 15,0 0-1-15,-5 13 2 16,5 8 0-16,0 20-6 0,5 18-11 15,8 24 0-15,0 14 0 16,-3 20 0-16,5 12 0 16,1 6 0-16,-5-6 0 15,-1-12 0-15,-1-14 0 0,-6-19 0 16,-3-17 0-16,0-17 0 16,-7-19 0-16,-3-19 0 15,-5-12-9-15,-3-12-2 16,-3-19-2-16,-8-8 1 0,-3-7 2 15,-5-1 1-15,-5-4 6 16,-3 9 4-16,-5 4 4 16,5 8 3-16,4 12 0 15,6 4 1-15,10 12-1 0,12 0-1 16,13 2-1-16,17 0-1 16,18 0-1-16,15 0-1 15,12-7 0-15,12-4-3 16,7-2 0-16,4-2 0 0,0-2 0 15,2 0 0-15,-5 1 0 16,0 0 0-16,-3 7 0 16,-5 2-31-16,-4-1-50 15,5-2-2-15</inkml:trace>
  <inkml:trace contextRef="#ctx0" brushRef="#br0" timeOffset="104102.6526">4702 10086 292 0,'0'0'9'16,"0"0"7"-16,0 0 3 15,-9-6 3-15,9 6 3 16,-19 0 0-16,5 1 0 0,-7 4 1 16,-1 5-8-16,2 4-8 15,-3 1-3-15,3 7-3 16,2-1-2-16,3 4-1 16,7 1-2-16,6 2 0 0,2 1 0 15,12 1 0-15,7-1-1 16,8-2 0-16,4 0 0 15,0-1 1-15,2-1 0 16,-3 3 0-16,-4 0 1 16,-11 4 0-16,-5 5 2 0,-11 4 1 15,-13 1 0-15,-7 0-1 16,-10-8-5-16,2-1-16 16,1-15-58-16,-6-13-4 0</inkml:trace>
  <inkml:trace contextRef="#ctx0" brushRef="#br0" timeOffset="104730.0529">4907 10212 381 0,'0'0'6'16,"9"13"3"-16,-2 12 2 16,6 10 1-16,3 15 1 15,7 14 0-15,1 8 0 0,0 8 1 16,-2 4-5-16,-2-5-3 15,-6-8-2-15,-5-12 0 16,-7-11-1-16,-4-18-1 16,-9-15 0-16,-5-15 0 0,-4-20-1 15,-1-23-1-15,1-14-2 16,-1-16-2-16,5-4 0 16,3-5-1-16,10 7-1 0,3 5 1 15,5 15-1-15,11 18 2 16,6 19 2-16,5 18 1 15,0 18 2-15,1 11 1 16,-1 9 3-16,-4 8 1 16,-9 0 0-16,-3 2 1 0,-10-7-1 15,-2-7 0-15,-9-7-3 16,-5-17-6-16,0-10-14 16,-3-12-60-16,3-15-4 15</inkml:trace>
  <inkml:trace contextRef="#ctx0" brushRef="#br0" timeOffset="105061.4535">5426 10451 389 0,'0'0'5'15,"0"0"-1"-15,0 13 1 16,0-13 1-16,9 0 1 16,2-8 0-16,2-11 0 0,2-4-1 15,2-10-3-15,-1-6 0 16,0-3 0-16,-6 2 3 16,-2 7 2-16,-8 10 0 15,0 23 2-15,-9-3 1 0,-4 24 2 16,-3 14-3-16,2 10-10 15,2 5 0-15,4 2 0 16,8 1 0-16,3-9 0 16,16-9 0-16,-2 6-57 0,18-30-27 15</inkml:trace>
  <inkml:trace contextRef="#ctx0" brushRef="#br0" timeOffset="105558.5992">6028 10251 336 0,'0'0'7'16,"0"0"4"-16,8-12 6 16,-8 12 2-16,1-9 2 0,-1 9 1 15,0-8 1-15,0 8 1 16,-11 0-6-16,0 3-5 16,-1 11-13-16,-3 10 0 15,-2 7 0-15,4 7 0 16,1 5 0-16,6 5 0 0,5-5 0 15,6 1 0-15,11-10 0 16,11-5 0-16,2-17 0 16,12-7-77-16,4-5-8 15</inkml:trace>
  <inkml:trace contextRef="#ctx0" brushRef="#br0" timeOffset="105765.4893">6429 10507 397 0,'0'0'0'15,"0"0"-3"-15,0 0 0 0,-10-9-2 16,2-3-7-16,-2-5-2 16,-4-8 1-16,-6-5 5 15,3-3 13-15,0 6 8 16,-1 1 5-16,2 7 3 0,0 7 4 16,1 9 3-16,4 6 1 15,8 11-8-15,2 5-16 16,-1-9-32-16,10-1-51 0,10-3-3 15</inkml:trace>
  <inkml:trace contextRef="#ctx0" brushRef="#br0" timeOffset="106565.6412">6627 10285 303 0,'0'0'6'0,"0"0"3"15,0 0 5-15,0 0 0 16,0 0 3-16,0 0 4 0,-2-12-1 16,2 12 1-16,0 0-4 15,-8-10-4-15,8 10-3 16,0 0-1-16,-8-9-3 15,8 9-2-15,0 0-1 0,-10-10-1 16,10 10-1-16,-5-9 0 16,5 9 0-16,0 0-1 15,-6-11 0-15,6 11 1 16,0 0-1-16,0 0 0 0,0 0 0 16,0 0 1-16,0 0-1 15,-10-5-1-15,10 5 1 16,0 0 0-16,0 0-1 15,0 0 1-15,-8 3-1 16,8-3 1-16,0 0-1 0,-9 5 1 16,9-5 0-16,0 0-1 15,-12 9 1-15,12-9-1 16,-9 10 0-16,9-10 0 0,-4 8 0 16,4-8 0-16,0 0 0 15,-7 11 1-15,7-11-1 16,0 0-1-16,-6 11 1 15,6-11 0-15,-10 11-1 0,8 1 0 16,-1 7-2-16,2-2 1 16,1 5-2-16,0 0 0 15,1-1 0-15,3-1 0 0,7-8 0 16,-1-4 1-16,3-8 0 16,5 0 1-16,-1-5 1 15,2 2 1-15,4 0 2 16,-2 1-1-16,1 2 1 15,0 5 0-15,-2 3 0 0,-3-1 0 16,-3-3-2-16,-5-4-11 16,1-14-42-16,-4 1-17 15,-2-7-5-15</inkml:trace>
  <inkml:trace contextRef="#ctx0" brushRef="#br0">6840 9864 352 0,'0'0'9'0,"0"0"7"16,2-11 4-16,-2 11 1 0,7 5 1 16,-4 18 1-16,3 11 1 15,3 19 0-15,0 17-24 16</inkml:trace>
  <inkml:trace contextRef="#ctx0" brushRef="#br0" timeOffset="107276.1596">8120 9999 413 0,'0'0'6'15,"0"0"2"-15,0 0 3 16,-5-10 1-16,5 10 2 0,-15-4 0 16,3 4 1-16,-3 1 1 15,0 15-14-15,-4 6-2 16,-2 14 0-16,2 7 0 16,0 7 0-16,4 4 0 0,6-3 0 15,8-3 0-15,7-6 0 16,12-16 0-16,13-11-29 15,6-15-54-15,9-15-3 16</inkml:trace>
  <inkml:trace contextRef="#ctx0" brushRef="#br0" timeOffset="107520.8941">8429 10233 430 0,'0'0'6'0,"-5"13"0"16,3-2 3-16,-5 5 0 15,4-2 1-15,-1-1-2 0,3-3 0 16,1-10 1-16,0 0-6 15,10-11-2-15,2-14-2 16,2-10-1-16,-6-4 1 16,1-2 1-16,-7 4 3 0,-2 4 2 15,-9 8 0-15,-3 11-2 16,-10 14-3-16,1 6 0 16,0 13 0-16,3 9 0 15,8 1 0-15,3 0 0 0,9 0 0 16,7 0-54-16,15-21-30 15,4-7-2-15</inkml:trace>
  <inkml:trace contextRef="#ctx0" brushRef="#br0" timeOffset="108028.0303">8671 10022 383 0,'0'0'4'15,"0"25"3"-15,0 0 1 16,1 3 1-16,3 4 1 0,0 4 0 15,-2-4 1-15,2 2-1 16,-1-11-3-16,2-15-3 16,-5-8 0-16,6-18-3 0,0-7 1 15,3-7-1-15,-2 3-1 16,3-2 0-16,2 8 0 16,1 7 0-16,3 14 1 15,-1 10-1-15,1 13 0 0,1 8-1 16,2-2-3-16,0 4-23 15,8-5-50-15,-9-6 1 16</inkml:trace>
  <inkml:trace contextRef="#ctx0" brushRef="#br0" timeOffset="108584.1002">9184 9307 412 0,'0'8'5'16,"2"13"1"-16,2 13 2 15,1 15 0-15,0 14 0 16,7 16 0-16,-1 11 1 0,-1 12 0 15,5-3-6-15,-5-8 0 16,0-9-1-16,0-14-1 16,-6-17 1-16,-2-14-1 15,-2-17 0-15,-8-14-1 0,-4-11 0 16,-6-12 0-16,-3-9 0 16,-6 2 0-16,1-1 0 15,-4 6 1-15,-1 11 1 16,6 8 1-16,1 14 1 0,3 12 0 15,6 9 0-15,9 4 0 16,5 0-1-16,7-5-3 16,13-5 0-16,11-10 0 15,5-13-3-15,11-5-20 0,0-8-57 16,7-8-2-16</inkml:trace>
  <inkml:trace contextRef="#ctx0" brushRef="#br0" timeOffset="108982.3431">9619 10282 438 0,'0'0'3'16,"0"0"1"-16,-5 5 0 0,5-5-1 16,0 0-1-16,-13-17-2 15,11-2-1-15,-1-5 0 16,2-10-4-16,-2-7-1 15,1-4 3-15,0 7 4 0,-5 1 5 16,-2 10 3-16,-1 9 1 16,-2 12 1-16,0 6 1 15,2 2-1-15,4 9-3 16,6-11-8-16,0 17-11 0,0-17-21 16,13-17-48-16,10-2-2 15</inkml:trace>
  <inkml:trace contextRef="#ctx0" brushRef="#br0" timeOffset="109136.1183">9822 9651 441 0,'0'0'7'0,"0"0"2"0,0 0 0 16,-4 14 1-16,3 7 0 15,1 12 0-15,0 9 1 16,0 10-7-16,6 9-4 0,3 4 0 16,3 2 0-16,-3-6 0 15,6-3 0-15,-4-7-58 16,1-17-24-16,0-5-3 15</inkml:trace>
  <inkml:trace contextRef="#ctx0" brushRef="#br0" timeOffset="109304.3213">9761 10115 423 0,'0'0'3'0,"0"0"2"15,0 0 3-15,0-12 0 16,0 12 1-16,16-14 0 15,3 5 0-15,6-2-1 16,12 2-9-16,4-1-9 16,10-11-54-16,8 11-15 0</inkml:trace>
  <inkml:trace contextRef="#ctx0" brushRef="#br0" timeOffset="109916.9461">10249 10166 436 0,'0'0'2'15,"0"0"-2"-15,-6-8-2 16,3-6-2-16,-2-5-6 16,0-7-9-16,-1-9-7 0,0-4-3 15,-3-1 9-15,3 3 15 16,-3 4 7-16,-2 11 7 16,4 5 9-16,-5 10 10 15,3 7 7-15,1 7 1 0,2 5-9 16,6 0-13-16,0-12-9 15,8 12-9-15,4-12-11 16,10 0-16-16,2 0-15 16,5 3-5-16,2 4 13 0,-2 1 18 15,2 6 12-15,-5 2 8 16,0 7 13-16,-9 2 16 16,-2 2 16-16,-3-2 3 15,-4 1-12-15,-1-5-19 0,-2 0-7 16,7-2-6-16,0-5-1 15,5-4-2-15,2-5 0 16,3-5-1-16,1-4 1 16,-2-13 0-16,-4-9 1 0,-3-7 0 15,-8-7 0-15,-6-2 1 16,-1-2 1-16,-9 4-1 16,-5 7-1-16,-5 12-2 15,2 14 0-15,0 12 0 0,2 14 0 16,4 10 0-16,5 3 0 15,6 8-4-15,1-8-22 16,0-2-54-16,15-9-4 16</inkml:trace>
  <inkml:trace contextRef="#ctx0" brushRef="#br0" timeOffset="110258.4601">10798 10002 349 0,'0'0'4'16,"0"9"3"-16,0-9 3 15,0 15 1-15,0-15 1 16,0 14 1-16,0-14 1 0,0 0 0 15,5-14-3-15,-1-10-4 16,6-10-1-16,2-1 0 16,1-5 1-16,2 6 0 0,3 6-1 15,-1 10 0-15,4 18 1 16,-1 12-1-16,0 15 0 16,0 11-4-16,0 11-2 15,-2 4 0-15,1 6-8 0,-10-2-72 16,2-4-2-16</inkml:trace>
  <inkml:trace contextRef="#ctx0" brushRef="#br0" timeOffset="112036.5039">6836 9931 238 0,'0'0'3'0,"0"0"2"0,0 0 1 15,-8-7 0-15,8 7 6 16,-6-12 3-16,6 12 4 16,-2-9 3-16,2 9-2 15,0 0 2-15,0 0 0 16,0 0-2-16,0 0-3 0,0 0-5 15,0 0-2-15,0 0-3 16,1 5-2-16,-1 6-2 16,0 4-1-16,3 2 0 15,-1 7 0-15,0 0 0 0,0 6 1 16,-1 1-1-16,1 2 0 16,-2 0 0-16,1-1 0 15,-1-2-1-15,1-1 0 16,2 0 0-16,-2-2 0 0,2 2 0 15,1-3-1-15,1 1 0 16,-1-1 1-16,-2-2-1 16,0 0 1-16,0-4-1 0,0-5 0 15,-2-3-1-15,0-12 1 16,0 10-1-16,0-10 1 16,0-12-1-16,0-5 0 15,0-8-1-15,0 1 0 0,0-8 1 16,0 1-3-16,-1-3-9 15,-7 5-45-15,6-9-19 16,-1 4-3-16</inkml:trace>
  <inkml:trace contextRef="#ctx0" brushRef="#br0" timeOffset="114618.3126">11347 9791 284 0,'0'0'8'0,"6"-5"4"15,-6 5 6-15,9-9 2 16,-9 9 4-16,11-13 3 0,-11 13 1 15,9-8 1-15,-9 8-5 16,0 0-6-16,-8-5-4 16,8 5-9-16,-17 3-5 0,5 4 0 15,-3 7 0-15,-4 4 0 16,1 4 0-16,-1 5 0 16,3 4 0-16,4 0 0 15,5 1 0-15,5-3 0 0,6 0 0 16,8-5 0-16,8-2 0 15,4-6 0-15,5 0-3 16,0-5 1-16,-4 3 0 16,-2 2 1-16,-9 0 2 0,-8 4 1 15,-6 5 0-15,-4 0 1 16,-11 0-3-16,-5-3 0 16,-5 0-9-16,-5-14-24 15,-9-2-47-15,12-6-3 16</inkml:trace>
  <inkml:trace contextRef="#ctx0" brushRef="#br0" timeOffset="117940.521">6685 11872 296 0,'0'0'9'0,"0"0"7"16,0 0 3-16,0 0 2 16,0 0 3-16,0 9 0 15,0-9 1-15,16 20 1 16,2-10-8-16,8 5-6 0,6-1-4 15,9 3-2-15,2-2-1 16,6-4-3-16,-7-1-4 16,5-7-11-16,-10-1-64 15,-2-7-5-15</inkml:trace>
  <inkml:trace contextRef="#ctx0" brushRef="#br0" timeOffset="118774.7747">7374 11530 329 0,'0'0'6'15,"0"0"5"-15,0 0 3 16,0 0 3-16,0 0 1 0,0 0 1 16,-1 10 0-16,2 10 1 15,4 13-6-15,8 9-4 16,1 8-3-16,3 13 0 0,1 3-2 15,1 5 0-15,-2-3-1 16,-5-11 2-16,-2-8-6 16,-8-14 0-16,-2-10 0 15,0-25 0-15,-19 0 0 16,3-22 0-16,-2-20 0 0,1-9 0 16,-4-9 0-16,5-6 0 15,1 0 0-15,10 2 0 16,3 12-3-16,3 6 1 15,10 17 0-15,11 15 1 0,6 14 1 16,6 7 0-16,6 17 0 16,3 9 1-16,-1 11 0 15,-3 6 0-15,-6 3 1 0,-5 1 1 16,-11 0-3-16,-9-4 0 16,-8-7 0-16,-17-6 0 15,-3-8 0-15,-7-11 0 16,-7-7 0-16,-1-6-18 0,-2-2-60 15,5-3-5-15</inkml:trace>
  <inkml:trace contextRef="#ctx0" brushRef="#br0" timeOffset="119414.3236">7997 11915 322 0,'0'0'7'0,"0"0"3"0,0 0 1 16,0 0 1-16,4 8 2 15,-4-8 1-15,15 0 0 16,0-2 0-16,0-8-7 15,3-7-2-15,-1-5-2 0,2-2-1 16,-4-6 1-16,-3-3-1 16,-6 2 0-16,-1 6 1 15,-5 4 1-15,-1 9 1 16,-7 6 1-16,-3 12 0 0,-2 14 1 16,4 10 0-16,0 9-2 15,4 5 0-15,4-1-4 16,1 0-2-16,10-8 0 15,3-9 0-15,15-6-16 0,-4-13-63 16,6-12-3-16</inkml:trace>
  <inkml:trace contextRef="#ctx0" brushRef="#br0" timeOffset="119629.4913">8458 11328 416 0,'0'8'6'0,"0"14"2"0,0 9 3 16,0 15 1-16,0 9 1 15,1 15 0-15,4 5 1 16,4 9 0-16,-1-6-10 16,6-8-4-16,-1-8 0 0,6-11 0 15,-8-17-40-15,7-7-41 16,-5-10-3-16</inkml:trace>
  <inkml:trace contextRef="#ctx0" brushRef="#br0" timeOffset="119840.8915">8337 11923 427 0,'0'0'3'15,"0"0"1"-15,0 0 3 16,0 0 1-16,14 0 0 16,5-2 1-16,4-11 0 0,8-5 0 15,11-3-5-15,3-8-13 16,14-8-64-16,2 2-6 16</inkml:trace>
  <inkml:trace contextRef="#ctx0" brushRef="#br0" timeOffset="120368.3227">8809 11915 350 0,'0'0'3'0,"11"-1"3"16,5-9 0-16,3-1 3 16,5-10-2-16,3 0 2 15,2-7-1-15,1-1 0 0,-6-2-3 16,-4 2 0-16,-6 2 1 15,-8 4 2-15,-4 7 1 16,-2 8 1-16,0 8 0 16,-13 8 1-16,2 10-1 0,3 8-1 15,1 8-2-15,4-1-4 16,3 6-1-16,3-6-3 16,11-3-5-16,4-11-15 0,-1-8-57 15,14-10-3-15</inkml:trace>
  <inkml:trace contextRef="#ctx0" brushRef="#br0" timeOffset="120710.7484">9399 11614 352 0,'0'0'7'15,"0"-9"6"-15,0 9 2 0,-6-12 2 16,6 12 2-16,-9-13 1 16,-1 10 1-16,2 3 1 15,-6 5-7-15,3 11-5 16,1 12-10-16,-3 5 0 0,8 9 0 15,-3 0 0-15,6 4 0 16,2-2 0-16,8-8 0 16,4-7 0-16,8-9 0 0,5-15 0 15,11-5-11-15,1-19-73 16,-3-7-1-16</inkml:trace>
  <inkml:trace contextRef="#ctx0" brushRef="#br0" timeOffset="120886.3335">9633 11243 443 0,'0'0'5'16,"0"22"2"-16,0 8 1 15,2 12 2-15,5 10 0 16,0 10 0-16,3 8 0 0,4 2-2 16,1-1-8-16,1-8 0 15,4-5 0-15,-7-18-23 16,-2-7-57-16,2-9-3 15</inkml:trace>
  <inkml:trace contextRef="#ctx0" brushRef="#br0" timeOffset="121068.3235">9553 11732 460 0,'0'0'2'16,"0"0"1"-16,6 5 2 15,6-2 0-15,7-3 0 0,7 0 0 16,9-3-1-16,11-8-4 16,5-8-16-16,-2-3-59 15,17-1-5-15</inkml:trace>
  <inkml:trace contextRef="#ctx0" brushRef="#br0" timeOffset="121694.556">10910 11715 368 0,'0'11'6'16,"4"14"4"-16,4 13 0 15,0 12 1-15,5 8 1 16,1 7 2-16,-1 5 0 16,-1 4 1-16,-2-9-5 0,-3-15-2 15,-5-15-2-15,-5-13-1 16,-5-21-2-16,-8-11-2 15,-3-26-4-15,-1-16-1 0,-1-13-3 16,0-8 0-16,3-6 0 16,5 2-1-16,5 2 2 15,6 9 2-15,2 9 2 16,13 12 2-16,6 14 2 16,7 11 0-16,4 7 1 15,0 13 1-15,0 4-1 0,-2 13 0 16,-7 8 1-16,-3 6 0 15,-10 5 0-15,-8 0 1 16,-11 0-1-16,-11-8-2 0,-5 0-5 16,-3-16-16-16,-7-6-56 15,9-5-5-15</inkml:trace>
  <inkml:trace contextRef="#ctx0" brushRef="#br0" timeOffset="122472.1452">11439 11783 350 0,'0'0'8'0,"0"0"4"16,0 0 4-16,2 9 1 16,-2-9 2-16,0 0 1 0,0 0 0 15,0-7 1-15,-9-7-7 16,0-6-3-16,-2 3-8 15,2-2-3-15,-2-3 0 16,4 5 0-16,2 1 0 0,5 3 0 16,5 1 0-16,6 3 0 15,5 1 0-15,6 0 0 16,2 2 0-16,5-2 0 16,1-2 0-16,5 4 0 15,-4-2 0-15,1 2-12 0,-2 0 1 16,-3 1 1-16,-4 1 1 15,-4 1 4-15,-3 3 4 16,-8 3 4-16,2 11 2 16,-6 3 1-16,-1 8 1 0,4 0 0 15,-3 3-2-15,6 0-1 16,0-3-2-16,3-4-1 16,4-9 1-16,-2-12-1 0,2-3 0 15,-1-18 0-15,-2-3 0 16,-6-6 1-16,-2-6-2 15,-6 0 0-15,-4 0 0 16,-6 2 0-16,-3 10 0 0,-4 9 0 16,-4 11 0-16,9 8 0 15,-3 11 0-15,12 12 0 16,-1-5-16-16,-3 4-66 16,16-5-2-16</inkml:trace>
  <inkml:trace contextRef="#ctx0" brushRef="#br0" timeOffset="122820.552">12162 11301 439 0,'1'16'4'15,"3"14"1"-15,3 9 2 16,2 9-1-16,2 6 1 0,2 2 0 15,2 4 0-15,-2-2-1 16,2-12-3-16,-5-17-3 16,-2-15-1-16,-8-14 0 0,0 0-1 15,-5-23 0-15,-6-4 0 16,-7-3 0-16,-3-3 3 16,-2 3 0-16,-3 7 2 15,1 7 1-15,-1 12 0 0,4 11 0 16,4 14 0-16,5 4 0 15,9 9-1-15,4 1-1 16,6-3-2-16,11-3 0 16,10-4-4-16,3-13-12 0,11-10-62 15,4-4-4-15</inkml:trace>
  <inkml:trace contextRef="#ctx0" brushRef="#br0" timeOffset="123445.6845">12472 11437 317 0,'0'0'8'16,"0"0"3"-16,0 0 2 16,0 0 3-16,0 0 3 15,3 5 0-15,-3-5 2 0,3 9 0 16,-3 3-5-16,3 4-3 15,0 7-3-15,0 8-2 16,4 4-1-16,2-2-3 16,2 4-1-16,3-2-2 15,0-10-1-15,4-8 0 0,-2-14 0 16,4-11 0-16,-2-13 0 16,1-6-1-16,1-3 1 15,-5-1 0-15,5 9 0 16,-5 9 0-16,0 13-1 0,0 11 1 15,-1 10-1-15,-1 10 0 16,2 2-1-16,-4 1-4 16,6-8-8-16,-4-11-26 0,3-12-40 15,1-6 0-15</inkml:trace>
  <inkml:trace contextRef="#ctx0" brushRef="#br0" timeOffset="123753.7676">13025 11386 436 0,'0'0'4'0,"0"0"3"16,-10 14 1-16,5-4 1 15,-2 5 2-15,0 3 0 0,-3 4 0 16,0 6 1-16,0 2-10 16,6 1-2-16,1-1 0 15,0 1 0-15,3-5 0 16,10-2 0-16,2-7 0 0,8-9 0 16,1-10 0-16,6-13-7 15,-6-17-40-15,6-8-35 16,0-13-1-16</inkml:trace>
  <inkml:trace contextRef="#ctx0" brushRef="#br0" timeOffset="123900.2934">13188 11089 460 0,'0'11'4'15,"0"10"2"-15,3 14 1 16,1 14 1-16,4 10 0 0,1 12-1 16,3 6 1-16,5 5-5 15,1-8-3-15,2-7 0 16,-3-14-2-16,3-12-42 15,-3-11-37-15,-3-13-2 0</inkml:trace>
  <inkml:trace contextRef="#ctx0" brushRef="#br0" timeOffset="124088.3319">13093 11543 470 0,'0'0'3'0,"0"0"0"15,0 0 1-15,14 11 1 16,3-10 1-16,10-1-1 0,8-4 1 16,10-7-1-16,11-6-3 15,11-4-8-15,5-9-28 16,12 2-45-16,5-1-3 16</inkml:trace>
  <inkml:trace contextRef="#ctx0" brushRef="#br0" timeOffset="124685.6477">14273 11371 438 0,'0'0'4'16,"0"17"2"-16,-1-2 1 16,7 1 1-16,-2 1 0 0,8 2 0 15,1-2 0-15,3-2 1 16,3-8-4-16,4-4-2 15,-1-3-1-15,2 3 0 16,4 5 1-16,-3 7-3 16,2 8 0-16,-2 3 0 0,-1 0 0 15,-1 2 0-15,-5-4 0 16,-2-14 0-16,-2-10 0 16,-4-13 0-16,-5-20 0 0,-4-9 0 15,-1-9 0-15,0-9 0 16,0 2 0-16,0 5 0 15,0 4 0-15,0 10 0 16,2 12 0-16,9 9 0 0,1 10 0 16,14 8-72-16,-2 8-13 15</inkml:trace>
  <inkml:trace contextRef="#ctx0" brushRef="#br0" timeOffset="125126.0578">14970 11593 430 0,'0'0'1'15,"0"0"1"-15,-2-13-1 0,1-5-1 16,-1-9-5-16,1-11-3 15,-1-11-2-15,0-5 0 16,2-3 1-16,-2 1 7 16,2 8 4-16,-4 9 4 0,2 20 5 15,2 19 5-15,-13 0 1 16,10 19 0-16,1 10-2 16,2 3-10-16,3-4-11 15,13-7-33-15,1-3-38 0,6-18-2 16</inkml:trace>
  <inkml:trace contextRef="#ctx0" brushRef="#br0" timeOffset="125280.3327">15240 11051 464 0,'1'13'4'16,"2"8"1"-16,2 12 1 16,0 12 1-16,3 6 1 15,7 7-1-15,-2 2 1 0,7 5-6 16,-6-18-4-16,8-4-31 15,-4-15-46-15,-6-14-4 16</inkml:trace>
  <inkml:trace contextRef="#ctx0" brushRef="#br0" timeOffset="125656.4057">15193 11292 370 0,'0'0'1'0,"4"-17"-2"16,4-11-4-16,4-8-7 15,2-12-2-15,2-12 1 16,0-4 4-16,2-3 10 0,2 14 6 16,-9 11 4-16,-3 24 6 15,-8 18 10-15,10 31 4 16,-5 25-2-16,2 15-4 0,0 9-9 15,7 1-5-15,2-4-5 16,5-7-1-16,1-19-2 16,3-12-2-16,-1-20 0 15,0-13-1-15,-1-6 0 16,-3-6 0-16,-2-3 0 0,1 0 0 16,-1 5 0-16,1 4 1 15,-1 10 1-15,1 7-2 16,-1 7 0-16,1-2-9 15,3-14-54-15,-4 17-17 0,2-7 0 16</inkml:trace>
  <inkml:trace contextRef="#ctx0" brushRef="#br0" timeOffset="126108.0536">16853 11476 439 0,'0'0'5'0,"0"0"0"16,-14 2 1-16,4-5 0 0,-4-9 0 16,-7-15-1-16,-2-9 0 15,-4-17 1-15,-1-11-5 16,-1-8-2-16,7 0 1 15,3 0 0-15,4 11 0 0,8 8 1 16,7 14 0-16,12 12 1 16,12 13 0-16,9 9 0 15,6 0 0-15,9 5-2 16,4-1-2-16,6 1-6 0,-4 0-13 16,-5 0-55-16,2 6-5 15</inkml:trace>
  <inkml:trace contextRef="#ctx0" brushRef="#br0" timeOffset="126317.8956">16642 11315 470 0,'0'0'3'0,"0"0"0"15,0 0 1-15,0 0 2 16,0-4 0-16,11-3 0 15,12-5 0-15,5-3 1 0,16-2-7 16,8-3 0-16,11-1-6 16,6-4-27-16,5 9-46 15,2-2-5-15</inkml:trace>
  <inkml:trace contextRef="#ctx0" brushRef="#br0" timeOffset="126646.1145">17224 10720 443 0,'-5'10'5'15,"4"14"1"-15,-1 12 1 16,2 13 1-16,0 13 0 16,1 8 1-16,4 10 1 15,5 11-1-15,6-7-6 0,0-15-8 16,10-6-28-16,-1-16-46 15,2-16-3-15</inkml:trace>
  <inkml:trace contextRef="#ctx0" brushRef="#br0" timeOffset="127022.3718">17558 11093 417 0,'0'0'4'0,"0"10"2"16,-3 1 1-16,2 6 1 15,1 5 1-15,0 8 1 16,0 4 1-16,5-1-1 0,1 1-3 15,3-3-2-15,7-8-1 16,-1-9-1-16,4-14-1 16,3-8-1-16,2-11-1 0,1-5 0 15,-4 6 0-15,4 0 0 16,-3 11 0-16,-3 9 0 16,0 13 1-16,-4 11 0 15,0 3 0-15,-1 5 1 0,-1-8-3 16,4-1-8-16,-5-1-60 15,7-24-12-15</inkml:trace>
  <inkml:trace contextRef="#ctx0" brushRef="#br0" timeOffset="127507.9024">17909 11217 446 0,'0'0'3'0,"0"18"1"16,2-3 1-16,4 3-1 16,6-2 1-16,2-2-1 15,5-2 1-15,5-5 0 16,0-9-4-16,3-12 0 0,3-10-1 15,-6-3 0-15,-2-4 0 16,-11-2 1-16,1 3 1 16,-11 5 2-16,-2 5 0 0,-12 9 0 15,3 8 1-15,-4 9-1 16,2 12 0-16,0 12-4 16,7-1 0-16,5 8-5 15,-2-4-10-15,19-3-27 16,2-5-38-16,1-8-2 15</inkml:trace>
  <inkml:trace contextRef="#ctx0" brushRef="#br0" timeOffset="127732.3586">18315 11352 446 0,'0'0'2'0,"0"0"2"16,-4-5 0-16,2-7 1 15,-2-8 2-15,-4-3 0 0,5-8 1 16,-3 1 0-16,3-3-1 16,0 4-1-16,3 2-1 15,1 6-3-15,9 3-2 16,6 8 0-16,3 2-2 0,10 6-19 16,4 0-58-16,5-1-3 15</inkml:trace>
  <inkml:trace contextRef="#ctx0" brushRef="#br0" timeOffset="128490.1525">18085 11317 266 0,'0'0'3'16,"0"0"3"-16,0 0 2 16,10-6 1-16,1 2 3 15,3-5 1-15,-1 3 3 16,3-3 0-16,-1-2 1 0,-3 0 0 16,-1-3-4-16,-5-2 0 15,2-6-2-15,-6-4-2 16,-2-4 0-16,0 0-4 15,-1-1-1-15,-6-1 0 0,3 5-1 16,-5 8 1-16,2 3-1 16,-2 12 0-16,-1 4 1 15,1 7-1-15,-2 9 0 16,-3 3-2-16,6 1-2 0,-2 5-6 16,0-3-10-16,5-4-57 15,3 3-3-15</inkml:trace>
  <inkml:trace contextRef="#ctx0" brushRef="#br0" timeOffset="129024.0833">18528 11229 345 0,'0'0'3'0,"0"0"3"15,8 0 2-15,4-6 2 16,-1-3-1-16,4-7 2 15,-2-2-1-15,3 1 2 0,-3-7-1 16,-4 2-2-16,-3-1 1 16,-3 7-1-16,-3 5 2 15,0 11-1-15,-17 0 0 16,9 16 0-16,0 9-2 0,2 6-1 16,2 5-5-16,4 3-2 15,7-3 0-15,7-2 0 16,6-10-4-16,10-4-24 15,14-13-52-15,-5-7-3 0</inkml:trace>
  <inkml:trace contextRef="#ctx0" brushRef="#br0" timeOffset="129325.7736">19026 10953 438 0,'0'0'5'15,"-18"2"0"-15,6 4 1 16,-4 2 1-16,-2 8 0 0,-2 2 1 16,-3 6 0-16,-1 1-1 15,5 4-3-15,9-2-2 16,3 1-1-16,3-3-1 16,5-3 0-16,9-3 0 0,5-7-1 15,4 0-1-15,4-3 1 16,-1 0 0-16,-2 2 1 15,-3 2 0-15,-9 2 0 16,-3 0 1-16,-10 5 0 0,-8 0 1 16,-9 3-4-16,-7-13-12 15,-2-2-62-15,4-2-3 16</inkml:trace>
  <inkml:trace contextRef="#ctx0" brushRef="#br0" timeOffset="129750.5918">19362 10971 438 0,'0'0'3'0,"0"0"2"15,0 0 2-15,-9 0 2 0,9 0 1 16,-14 0 1-16,5 0 1 15,-6 1 1-15,1 4-10 16,-4 7-3-16,-3 2 0 16,-2 11 0-16,0 8 0 0,3 6 0 15,5 8 0-15,4-3 0 16,10 1 0-16,6-4 0 16,15-8 0-16,10-15 0 15,16-9-5-15,13-10-79 0,-3-13-1 16</inkml:trace>
  <inkml:trace contextRef="#ctx0" brushRef="#br0" timeOffset="130016.4301">19614 11168 388 0,'0'0'2'15,"0"0"0"-15,9-7 1 16,4-3 1-16,3-5-1 0,-1-2 3 15,1-5 1-15,1-2 3 16,-1-2 1-16,-9 0 2 16,-6 6 0-16,-1 1 1 0,-9 9 0 15,-6 9-2-15,-2 2-3 16,5 19-9-16,-4 3 0 16,8 11 0-16,4 2 0 15,4 5 0-15,5-3 0 16,17-2-14-16,5-7-67 0,11-8-2 15</inkml:trace>
  <inkml:trace contextRef="#ctx0" brushRef="#br0" timeOffset="130459.4055">19933 11211 429 0,'0'0'3'0,"0"12"0"16,0 0 1-16,0-3 0 15,0 2 0-15,0-11 0 16,4 14 0-16,-4-14 0 0,13-11-2 16,-7-12-2-16,3-10 1 15,5-6-1-15,0-5 1 16,4 3 0-16,-3 5 1 15,5 6 0-15,-1 16 1 0,0 13 1 16,2 10 0-16,-3 21 0 16,-1 4 0-16,1 10-1 15,-3-3-5-15,4 2-21 0,13-11-52 16,-15-12-5-16</inkml:trace>
  <inkml:trace contextRef="#ctx0" brushRef="#br0" timeOffset="130636.1965">20470 10669 488 0,'0'6'2'0,"0"13"2"15,3 11 0-15,-2 14 0 16,2 7 1-16,0 12-1 0,3 7-4 16,1 6 0-16,2-7 0 15,4-5 0-15,-6-14-11 16,-3-8-68-16,6-12-4 15</inkml:trace>
  <inkml:trace contextRef="#ctx0" brushRef="#br0" timeOffset="130825.9177">20307 11049 476 0,'0'0'4'0,"-10"-2"0"15,10 2 1-15,0 0 0 16,0 0 0-16,6 0 1 15,10 0 0-15,11 0-6 16,13-1 0-16,8-1 0 16,13 0 0-16,7-4 0 0,12 3-11 15,1 3-68-15,8-8-3 16</inkml:trace>
  <inkml:trace contextRef="#ctx0" brushRef="#br0" timeOffset="131312.3246">21596 10345 411 0,'-6'10'6'15,"4"10"1"-15,2 16 2 16,0 12 1-16,2 12 1 16,6 13 1-16,2 7 1 15,0 10-1-15,5-7-4 0,-1-8-2 16,2-11 0-16,-7-12-6 15,-1-12 0-15,-7-16 0 16,-1-7 0-16,-8-8 0 16,-4-9 0-16,-7-4 0 0,-5-7 0 15,-5-3 0-15,0-2 0 16,-3 2 0-16,1 1 0 16,5 6 0-16,1 7 0 15,9 4 0-15,3 12 0 0,12 5 0 16,4 2 0-16,13 2 0 15,12-5 0-15,5-4 0 16,13-8 0-16,2-5 0 16,10-3-17-16,13-5-64 0,-9-8-3 15</inkml:trace>
  <inkml:trace contextRef="#ctx0" brushRef="#br0" timeOffset="131828.1575">21933 10949 444 0,'0'0'4'15,"-2"15"1"-15,2 0 0 0,0 7 1 16,0 2 0-16,1 2 1 16,7 4 0-16,4-3 0 15,1-6-4-15,8-8 0 16,0-11-1-16,1-4 0 0,5-14 0 15,0-2-1-15,-4-3 0 16,-2 1 0-16,-2 3-1 16,-5 4 1-16,5 9-1 15,-4 6 1-15,0 12-1 0,1 7 0 16,5 6 1-16,4 9-1 16,2 3 0-16,-1 6 2 15,-1 0-2-15,-7 7 0 16,-5 2 0-16,-13 5 0 0,-9 2 0 15,-16 1 0-15,-16 2 0 16,-8-2 0-16,-11-6 0 16,-2-3 0-16,-4-15-16 15,9-18-38-15,3-15-27 0,9-10-1 16</inkml:trace>
  <inkml:trace contextRef="#ctx0" brushRef="#br0" timeOffset="132462.4061">22493 11052 413 0,'0'0'2'0,"0"0"0"0,4 7 1 15,6-7 0-15,7-5 2 16,5-7-1-16,2-6 2 16,5-3-2-16,0-6 1 15,-1-6 1-15,-3 1 0 0,-6 1 0 16,-9 7 1-16,-8 7 1 16,-2 17 0-16,-7-4 0 15,-6 16 0-15,-1 12-1 16,2 9-7-16,2 9 0 15,5 1 0-15,5 4 0 0,2-5 0 16,14-3 0-16,4-9 0 16,5-10 0-16,4-7 0 15,8-8 0-15,2-10-8 16,-5-3-73-16,12-1-3 0</inkml:trace>
  <inkml:trace contextRef="#ctx0" brushRef="#br0" timeOffset="189543.6406">6787 13935 325 0,'0'0'7'15,"0"0"3"-15,0 0 5 16,0 0 4-16,-11 5-1 0,11-5 1 16,0 0 0-16,0 0 1 15,0 0-7-15,15 6-4 16,5-6-3-16,7 0-4 0,5 0-3 15,9 0-5-15,0-9-13 16,1-2-58-16,10 2-2 16</inkml:trace>
  <inkml:trace contextRef="#ctx0" brushRef="#br0" timeOffset="190498.3457">7458 13462 255 0,'0'0'9'16,"0"0"6"-16,1 17 3 0,3 2 1 16,0 10 3-16,5 10 1 15,1 7 3-15,3 9-1 16,6 8-8-16,0-5-4 15,0 1-3-15,-1-6-2 0,1-7-2 16,-6-10-2-16,1-8 0 16,-7-10-1-16,0-9-1 15,-7-9 0-15,3-5-1 16,-3-15-1-16,-6-8 1 16,-2-10-2-16,-1-11 1 0,2-7-1 15,2-6-1-15,0-4 2 16,3-1 0-16,2 4-1 15,6 5 1-15,3 7 0 0,9 10 0 16,-1 12 1-16,7 14 1 16,2 15-1-16,3 17 0 15,3 19 0-15,-1 11-1 16,-2 10 2-16,-2 1-1 16,-2 1-1-16,-3-6 0 0,-4-14 0 15,-4-20-1-15,-2-19 0 16,-1-22-2-16,2-19-1 15,1-12 0-15,1-10 1 0,2 5 1 16,-2 2 1-16,5 13 1 16,-2 20 3-16,1 23 2 15,-1 21 2-15,0 24-1 16,-4 11 1-16,-2 9-1 0,1 5-2 16,-4-7-5-16,5-2-13 15,-4-14-63-15,3-17-4 16</inkml:trace>
  <inkml:trace contextRef="#ctx0" brushRef="#br0" timeOffset="191126.1431">8427 13805 327 0,'0'0'4'0,"0"0"3"0,8 3 3 15,-8-3 1-15,15-1 3 16,-1-6 0-16,-2-5 0 16,6-2 0-16,-5-8-3 15,-1 0-3-15,-3-2-1 0,-2 0-1 16,-4 0 0-16,-3 4 1 15,-3 6 0-15,-4 5 0 16,-6 9 1-16,2 7-1 0,-3 14 0 16,-1 13-1-16,4 5-1 15,2 7-1-15,2 1-4 16,7-2 0-16,5-2 0 16,12-11 0-16,5-11-2 15,9-10-27-15,20-11-52 0,-11-10-3 16</inkml:trace>
  <inkml:trace contextRef="#ctx0" brushRef="#br0" timeOffset="191884.2602">8980 13736 385 0,'0'0'4'0,"0"0"2"0,0 0 3 16,0 0 0-16,0 0 2 15,-2-6 3-15,2 6-2 16,-5-14 2-16,5 14-2 0,-9-15-3 15,9 15-2-15,-9-11-1 16,9 11-1-16,-16-8-2 16,16 8 0-16,-15-7-1 15,15 7-2-15,-15-12 0 0,9 7 0 16,6 5 0-16,-18-17 0 16,18 17 0-16,-13-12 0 15,13 12 0-15,-12-11 0 16,12 11 0-16,-9-6 0 15,9 6 0-15,0 0 0 0,-8-3 0 16,8 3 0-16,0 0 0 16,0 0 0-16,-11 2 0 15,11-2 0-15,0 0 0 16,-11 13 0-16,11-13 0 0,-10 17-2 16,4 0 1-16,-2 0 0 15,2 2 0-15,0 6 0 16,5 3-1-16,-2-1 0 0,3 2 0 15,3-7 0-15,2 0-2 16,8-6 0-16,4-8 0 16,1-8 0-16,4 0-1 15,0-10 1-15,2-2 0 0,-3 2 1 16,1 3 1-16,-1 4 0 16,-1 3-2-16,-3 7-2 15,0 8-10-15,-3 2-34 16,0-2-26-16,3-2-2 15</inkml:trace>
  <inkml:trace contextRef="#ctx0" brushRef="#br0" timeOffset="192248.438">9322 13611 387 0,'0'0'5'16,"0"0"2"-16,0 0 1 15,0 0 2-15,-12 4 1 16,12-4 0-16,-14 14 1 0,2-3-1 16,3 7-3-16,-1-4-3 15,1 5-2-15,5 5-1 16,4-3-2-16,0 1-1 15,7-1-1-15,7-4-1 0,5-2-2 16,2-1 1-16,-1-2 0 16,-3 2 1-16,-2 3 2 15,-10 0 3-15,-5 3 1 16,-3 1 2-16,-15 1 1 16,-3-2-3-16,-1-1-8 0,-3-9-32 15,2-5-39-15,10-3-2 16</inkml:trace>
  <inkml:trace contextRef="#ctx0" brushRef="#br0" timeOffset="192868.4263">9616 13609 277 0,'0'0'8'0,"0"0"4"15,0 0 4-15,0 0 5 16,0 0 0-16,0 0 3 0,0 0 0 16,0 0 0-16,-10 15-6 15,9 2-4-15,1 11-5 16,0 4-2-16,1 3-3 16,6 3-1-16,3-3-1 15,0-4-2-15,7-9 1 0,-2-11-2 16,6-11 1-16,0-13-1 15,-1-13-1-15,-1-3 1 16,1-2-1-16,-1 2 1 16,-1 10 1-16,-1 8-1 0,0 12 1 15,-1 16 1-15,-1 8 0 16,1 5-1-16,2 2-4 16,-4-3-9-16,5-13-34 0,-2-8-30 15,1-8-4-15</inkml:trace>
  <inkml:trace contextRef="#ctx0" brushRef="#br0" timeOffset="193390.1638">10025 13682 371 0,'0'0'5'16,"0"22"3"-16,3-1 1 0,2 6 1 15,0 3 1-15,4 2 0 16,1 3 0-16,0-4 0 16,-1-4-5-16,0-15-2 15,-9-12-1-15,11-2-2 0,-8-15-1 16,-1-8 0-16,-2-6 0 16,0-2 0-16,-2 1-1 15,-2 0 0-15,2 8 0 0,2 2 1 16,0 8 0-16,2 4 1 15,7 8 0-15,5 2 1 16,-2 0-1-16,6 2 2 16,0 1-1-16,4 4 0 15,-2 2 0-15,6-1 0 0,-2 0 0 16,0 1 0-16,1 0 0 16,0-3-1-16,-1-2 1 15,0-4 1-15,1-4-1 16,-3-9 0-16,-5-4 0 0,1-7 0 15,-7-3-1-15,-4-6-1 16,-4 4 2-16,-3 2 0 16,-2 7-1-16,-6 7 0 15,-2 9 0-15,-1 9-1 0,1 15 1 16,4 9 1-16,2 4-2 16,4 6 0-16,8-1-1 15,7-8-2-15,11 1-6 16,1-16-17-16,12-5-53 0,10-5-3 15</inkml:trace>
  <inkml:trace contextRef="#ctx0" brushRef="#br0" timeOffset="194066.4101">11321 13462 401 0,'0'0'5'0,"0"12"1"16,0 5 1-16,4 9 1 16,6 15 3-16,3 9-2 15,4 12 2-15,4 10 0 16,1 1-4-16,-3 2-1 0,1-7 0 16,-4-10-1-16,-5-12-2 15,-8-10 0-15,-3-17-1 16,0-19-2-16,-12-7 0 15,-4-21-2-15,3-17-1 0,-6-15-2 16,2-9 1-16,2-7-1 16,2-2 0-16,2 1 2 15,7 7 0-15,4 12 2 16,5 10 1-16,8 14 1 0,5 17 0 16,6 9 1-16,1 8 1 15,2 16 0-15,-2 11 0 16,-7 7 1-16,-3 6 0 15,-7 3 0-15,-8 1 0 16,-4-3 0-16,-11-5-3 0,-6-14-6 16,1-5-15-16,-5-14-58 15,7-4-5-15</inkml:trace>
  <inkml:trace contextRef="#ctx0" brushRef="#br0" timeOffset="194958.5488">11845 13699 319 0,'0'0'8'0,"0"0"3"16,-2 9 3-16,2-9 4 16,-4 13 2-16,4-13 0 15,0 0 0-15,-12 4 0 16,12-4-5-16,-11-19-5 16,6 0-4-16,0-2-1 15,0-1-3-15,2 2 0 0,2 3-1 16,1 4 1-16,0 13-1 15,13-9 0-15,-1 9 0 16,5 0 0-16,4 0 0 16,4 0-1-16,5-2-2 0,1-8-4 15,5 0-2-15,-3-4 0 16,-1-1-2-16,-4 1 1 16,-3-1 1-16,-5 6 2 0,-5 2 4 15,-6 7 5-15,-9 0 3 16,9 14 1-16,-6 5 1 15,-3 8 1-15,2 7 0 16,0 1-2-16,3 2-2 0,3-3-1 16,6-5-2-16,0-6 0 15,7-12 0-15,0-9-2 16,-1-9 1-16,1-12-1 16,-2-12 1-16,-4-6 0 0,-3-4 0 15,-9-3 3-15,-3 3-4 16,-6 3 0-16,-6 8 0 15,-2 8 0-15,-1 11 0 16,-1 11 0-16,1 14 0 0,6 9 0 16,6 7 0-16,2 0 0 15,5 4-18-15,7-7-64 16,5-9-3-16</inkml:trace>
  <inkml:trace contextRef="#ctx0" brushRef="#br0" timeOffset="195466.1414">12643 12843 405 0,'0'0'5'0,"1"7"3"15,0 13 2-15,3 10 1 0,4 15 1 16,-1 12 0-16,6 14 0 15,1 11 0-15,4 2-3 16,-2 3-5-16,4-9-2 16,-4-12-1-16,-2-11 0 0,-5-14-1 15,-2-12-1-15,-4-12 0 16,-3-17-2-16,-6 6 2 16,-5-10-1-16,-5-10 0 0,-4-3 1 15,-2 2 2-15,-5 1 0 16,0 7 2-16,6 7-2 15,1 4 2-15,3 16-1 16,7 9 1-16,8 4-2 16,2 0-1-16,8 0 0 0,12-9-2 15,6-8-5-15,2-14-15 16,-8-5-58-16,22-12-3 16</inkml:trace>
  <inkml:trace contextRef="#ctx0" brushRef="#br0" timeOffset="195724.2969">12992 13401 410 0,'0'0'6'16,"0"0"2"-16,0 0 0 15,-6 7 2-15,6 4 0 0,0 11 1 16,0 3-1-16,5 5 0 16,6-1-5-16,0 2-2 15,5-2 0-15,-3-7-2 16,7-11 0-16,-2-11-1 0,-1-7 1 15,1-12 1-15,-6-2-1 16,3-1 0-16,-5 3 0 16,0 11 1-16,0 8-2 15,0 7-1-15,0 18-4 16,3 4-6-16,6 0-47 0,3 5-24 16,1-3 0-16</inkml:trace>
  <inkml:trace contextRef="#ctx0" brushRef="#br0" timeOffset="196190.4803">13621 13333 430 0,'0'0'3'0,"0"0"2"16,-10-9 3-16,0 7 1 0,-1 2 1 16,0 11 0-16,-3 9 2 15,1 10 0-15,0 9-4 16,6 8-4-16,4 4-4 15,4 0 0-15,7-7 0 0,8-8 0 16,2-15 0-16,10-14-4 16,-1-18-22-16,-14-16-54 15,16-12-4-15</inkml:trace>
  <inkml:trace contextRef="#ctx0" brushRef="#br0" timeOffset="196338.1261">13805 13063 424 0,'0'0'6'0,"1"21"2"15,1 7 2-15,5 12 1 0,1 10 0 16,4 12 0-16,-2 3-1 16,12 4 1-16,-2-2-9 15,-3-12-6-15,6-4-15 16,-5-15-60-16,-3-10-4 0</inkml:trace>
  <inkml:trace contextRef="#ctx0" brushRef="#br0" timeOffset="196520.0239">13744 13520 464 0,'0'0'3'15,"0"0"1"-15,0 0 0 16,0 0 1-16,9 0-1 16,10 0 1-16,10-7 0 15,9-5 0-15,14-2-6 0,9-7-5 16,13 5-19-16,7-6-52 15,4 2-4-15</inkml:trace>
  <inkml:trace contextRef="#ctx0" brushRef="#br0" timeOffset="197132.3445">14976 13412 397 0,'0'0'5'0,"0"0"0"16,-5-4 1-16,4-6 1 15,0-1 1-15,0-1 2 0,-1-5 0 16,0 2 1-16,2 1-2 16,-1 2-1-16,0 0 0 15,1 12 0-15,-5-13-2 16,5 13 0-16,0 0-1 0,0 0-3 15,-13-12-2-15,13 12 0 16,0 0 0-16,-11-6 0 16,11 6 0-16,-14-3 0 0,14 3 0 15,-13-2 0-15,13 2 0 16,-17 0 0-16,9 0 0 16,-2 5 0-16,-1 1 0 15,1 5 0-15,0 0-2 0,-1 3 0 16,-1 4-1-16,0 1 0 15,5-2 0-15,3 0 0 16,2-3 1-16,2-1 0 0,6-6 1 16,5 2 0-16,3-3 1 15,7 0 0-15,-2 2 2 16,3 1-1-16,0 2 0 16,-3 3 1-16,-3-2-2 0,2-7-6 15,-3-1-14-15,1-9-57 16,-6-12-3-16</inkml:trace>
  <inkml:trace contextRef="#ctx0" brushRef="#br0" timeOffset="197440.3987">15062 12843 469 0,'0'16'5'15,"2"18"1"-15,6 18 1 16,3 12 0-16,-1 14-1 0,9 11 1 15,0 4-3-15,6 0-4 16,-1-14 0-16,-2-17 0 16,1-18 0-16,-4-19 0 15,0-17-7-15,-3-13 3 0,-3-12 0 16,0-7 0-16,-2-2 1 16,1-3 0-16,-3 2 1 15,0 5 2-15,1 7 1 0,-1 9 0 16,1 6 0-16,-3 10 1 15,-1 9 0-15,-1 2 0 16,-5 8-1-16,-2-4-4 16,-3 5-27-16,-4-10-48 0,-3-3-3 15</inkml:trace>
  <inkml:trace contextRef="#ctx0" brushRef="#br0" timeOffset="198114.8679">15641 13256 214 0,'0'0'11'0,"0"0"7"15,0 0 4-15,1 12 2 16,-1-12 2-16,5 15 2 0,-4-1 0 16,1 6 1-16,0 4-11 15,1 2-5-15,1 2-5 16,3 0-3-16,4-1-1 0,2-8-1 15,4-9-1-15,1-8-1 16,6-4 0-16,2-8 0 16,-4-2 0-16,5 5-1 15,-4 7 0-15,2 0 0 0,-2 15-2 16,-2 5-2-16,-2 5-7 16,-5-5-14-16,-5-6-50 15,4-7 0-15</inkml:trace>
  <inkml:trace contextRef="#ctx0" brushRef="#br0" timeOffset="198387.1">16067 13283 438 0,'0'0'5'0,"-1"14"1"16,1 1 1-16,0 6 1 0,5 1 0 15,6 3 0-15,0 1 0 16,0 1 0-16,9-6-4 15,-4-8-3-15,1-11 0 0,-1-5-2 16,-3-13 1-16,2-6 0 16,-4-2-1-16,-3-3 1 15,5 1 1-15,-4 4 0 16,4 7 0-16,-2 10 1 0,0 5 0 16,3 13-1-16,1 8-3 15,1 2-6-15,3 5-31 16,-3 1-40-16,1-2-2 15</inkml:trace>
  <inkml:trace contextRef="#ctx0" brushRef="#br0" timeOffset="198859.906">16873 12485 392 0,'0'0'8'15,"-4"16"2"-15,3 10 2 16,1 13 1-16,4 16 2 15,0 12 1-15,8 13 0 16,0 6 0-16,0 5-7 0,2-7-5 16,-3-9-4-16,0-12 0 15,-4-15 0-15,-4-12 0 16,-3-14 0-16,0-9 0 16,-10-12 0-16,-3-8 0 0,-5-7 0 15,-7-5 0-15,-2-3 0 16,-6-2 0-16,-4 4 0 15,1 8 0-15,-2 10 0 16,4 11 0-16,7 15 0 0,3 10 0 16,11 8 0-16,9 3 0 15,8 0 0-15,14-7 0 16,11-6 0-16,4-13 0 16,16-7-29-16,2-10-53 0,-3-3-3 15</inkml:trace>
  <inkml:trace contextRef="#ctx0" brushRef="#br0" timeOffset="199450.2282">17295 13305 453 0,'0'0'3'16,"0"0"1"-16,0 0 2 0,0 0 1 15,2-11 0-15,1 0 2 16,-2-1 0-16,1-3 0 15,-1-1-5-15,0 1-4 16,2 1 0-16,-3 3 0 0,0 2 0 16,0 9 0-16,-7-8 0 15,7 8 0-15,-10-4 0 16,10 4 0-16,0 0 0 16,-9-3 0-16,9 3 0 0,0 0 0 15,0 0 0-15,-9 0 0 16,9 0 0-16,0 0 0 15,-14 0 0-15,14 0 0 16,-11 13 0-16,11-13 0 16,-16 13 0-16,7-3 0 0,1 0 0 15,-2 5 0-15,0 2 0 16,1 0 0-16,4 3 0 16,-1 1 0-16,3-4 0 0,3 1-2 15,4-5-1-15,4-7 1 16,4-3 0-16,4-3 1 15,-3-2 0-15,3-2 1 16,-2 2 0-16,-1 2 0 0,0 3 0 16,0 8-3-16,-4-3-10 15,7-8-60-15,0 10-7 16</inkml:trace>
  <inkml:trace contextRef="#ctx0" brushRef="#br0" timeOffset="199862.3979">17473 13240 419 0,'0'0'3'16,"0"21"2"-16,2-2 2 16,3 6 1-16,-3 7 1 15,1 1 0-15,0 3 1 0,0-1-1 16,5-7-2-16,-1-10-2 15,-7-18-2-15,18 0 0 16,-9-15-2-16,2-10 0 16,5-6 0-16,-2-1 0 0,2 3 0 15,-3 10-1-15,5 5-1 16,-1 13-1-16,-1 2-5 16,4 18-10-16,-2 12-53 0,3-7-12 15</inkml:trace>
  <inkml:trace contextRef="#ctx0" brushRef="#br0" timeOffset="200361.7361">18035 13184 406 0,'0'0'5'16,"0"0"3"-16,0 0 1 15,0 0 3-15,0 0 0 0,-9-8 2 16,1 8 1-16,-8 0 1 15,1 0-4-15,-3 11-10 16,0 2-2-16,-1 9 0 16,0 5 0-16,6 7 0 0,1 0 0 15,8 4 0-15,4-2 0 16,9-4 0-16,8-8 0 16,8-4-20-16,6-11-61 15,0-9-3-15</inkml:trace>
  <inkml:trace contextRef="#ctx0" brushRef="#br0" timeOffset="200620.0182">18151 13326 409 0,'0'0'5'15,"0"0"1"-15,0 0 1 16,0 0 1-16,0 0 2 0,13-3-1 16,-4-5 1-16,2-2 1 15,2-2-4-15,-2-6-1 16,1-3-1-16,-6 1 1 0,-4-3 0 15,-2 3 0-15,-2 5-6 16,-7 4 0-16,-1 10 0 16,1 4 0-16,0 14 0 15,2 12 0-15,5 4 0 0,2 4 0 16,8 4 0-16,8-3 0 16,6-2 0-16,6-13 0 15,9-5-83-15,7-7-2 16</inkml:trace>
  <inkml:trace contextRef="#ctx0" brushRef="#br0" timeOffset="201302.1849">19408 13259 370 0,'0'0'6'16,"0"0"4"-16,-1-13 2 16,1 13 1-16,-2-12 2 15,2 12 2-15,-3-16 1 0,3 16 2 16,-2-13-6-16,2 13-2 16,0 0-8-16,0 0-4 15,-8-8 0-15,8 8 0 16,0 0 0-16,-5-11 0 0,5 11 0 15,-9-15 0-15,3 6 0 16,1 1 0-16,-2-1 0 16,7 9 0-16,-10-12 0 15,10 12 0-15,-11-8 0 16,11 8 0-16,-8-3 0 0,8 3 0 16,0 0 0-16,-11-1 0 15,11 1 0-15,0 0 0 16,-14 0 0-16,14 0 0 15,-8 5 0-15,8-5 0 0,-16 16 0 16,9-4 0-16,-1 1 0 16,1 1 0-16,1 2 0 15,3 0 0-15,3-2 0 16,2-1 0-16,7-2 0 0,2-6 0 16,6 0 0-16,1-2 0 15,5-1 0-15,-1 4 0 16,-3 0 0-16,-1-1 0 0,1 2-5 15,-3-4-4-15,1-3-9 16,-6-6-25-16,-3-15-38 16,6-11 0-16</inkml:trace>
  <inkml:trace contextRef="#ctx0" brushRef="#br0" timeOffset="201449.9227">19589 12738 462 0,'1'6'5'15,"3"19"3"-15,2 12 1 16,4 10 0-16,0 12 1 15,2 4-2-15,7 9-8 16,3 2 0-16,-1-9 0 0,2-14 0 16,-2-10 0-16,3-7-18 15,12-17-64-15,-19-10-2 16</inkml:trace>
  <inkml:trace contextRef="#ctx0" brushRef="#br0" timeOffset="201618.91">19647 13138 476 0,'0'0'6'0,"-10"2"0"16,10-2 0-16,0 0 0 0,0 8 0 15,12-4-1-15,10-4-5 16,7 0 0-16,17 0 0 16,5-5 0-16,17 1-22 0,6-4-58 15,5-1-2-15</inkml:trace>
  <inkml:trace contextRef="#ctx0" brushRef="#br0" timeOffset="202064.607">20929 13162 420 0,'0'0'4'0,"0"0"1"0,0 0 1 15,4 2 1-15,9-7 1 16,3-10-1-16,1-4 1 16,2-6 0-16,2-6-3 0,-3-7-2 15,-1 0 0-15,-8 0 1 16,-7 10 1-16,-2 6 0 16,-8 16 1-16,-7 6 1 15,1 19-7-15,-3 14 0 0,3 7 0 16,8 6 0-16,2 4 0 15,5-4 0-15,10-10 0 16,13-8 0-16,2-15 0 16,9-8-34-16,1-10-47 0,-1-11-4 15</inkml:trace>
  <inkml:trace contextRef="#ctx0" brushRef="#br0" timeOffset="202274.2539">21320 13055 419 0,'0'0'5'0,"0"20"2"15,0-3 1-15,3 2 1 0,4-2 0 16,2 2 0-16,2-2 1 16,1-2 1-16,2-13-5 15,1-4-1-15,-2-15-1 0,-3-6 0 16,2-7-1-16,-3-8-1 16,-4-4-2-16,1 1 0 15,0 2 0-15,1 5 0 16,-3 3-8-16,7 15-18 15,8 7-52-15,-5 9-5 0</inkml:trace>
  <inkml:trace contextRef="#ctx0" brushRef="#br0" timeOffset="202767.3578">21758 13072 420 0,'0'0'2'16,"0"0"1"-16,5 0 2 15,-5 0 0-15,18-4 1 16,-4-6 0-16,2-1 0 0,3-3 1 16,-3-5-2-16,3-1 0 15,-6-1 0-15,-2-1-1 16,-5 5 2-16,-6-1 0 15,-1 4 1-15,-10 5 0 0,-4 4-1 16,0 5-6-16,-1 3 0 16,-2 14 0-16,3 7 0 15,2 5 0-15,6 5 0 0,6 2 0 16,0 0 0-16,8-3 0 16,9-8 0-16,9-9 0 15,2-10 0-15,10-6 0 16,-4-14-20-16,7-10-59 0,2 7-3 15</inkml:trace>
  <inkml:trace contextRef="#ctx0" brushRef="#br0" timeOffset="203031.6828">22194 13089 427 0,'0'0'5'0,"0"0"1"16,0 12 2-16,0-12 0 15,0 11 1-15,0-11 1 16,0 0 1-16,0 9-1 0,0-9-3 16,0-17-2-16,0 0-2 15,0-5-1-15,-1-3-2 16,-1-3 0-16,0 1 0 0,2 0 0 16,0 6 0-16,0 5 0 15,5 4 0-15,9 6-9 16,-2 3-4-16,11 4-9 15,-2 3-26-15,5 1-33 0,3 0 0 16</inkml:trace>
  <inkml:trace contextRef="#ctx0" brushRef="#br0" timeOffset="203346.1748">22467 12862 450 0,'0'0'5'0,"-2"5"2"0,-2 4 0 15,-5 8 1-15,5 2 0 16,-3 3 0-16,3 7 0 15,1-1 0-15,3 1-6 16,2-8-2-16,9-2 0 0,4-7 0 16,2-4 0-16,4-4 0 15,1-4 0-15,2-8 0 16,-1 1-2-16,1 1 1 16,1 5-4-16,-2 1 0 15,-4 10 0-15,1 7 2 0,-1 8 0 16,-4 11 2-16,-3 4 2 15,-3 7 0-15,-8 5 4 16,-1 7 1-16,-14 2 0 16,-3 1 0-16,-9-3-6 0,-5-4 0 15,-2-7 0-15,-5-13 0 16,1-2-12-16,7-15-69 16,-11-2-2-16</inkml:trace>
  <inkml:trace contextRef="#ctx0" brushRef="#br0" timeOffset="204582.2377">7915 15004 424 0,'0'0'5'0,"0"0"4"15,0 0 1-15,-1-9 2 16,1 9 1-16,-2-18 0 0,0 7 2 16,-5-1-5-16,2-2-10 15,0 1 0-15,-5 2 0 16,2 3 0-16,-5 1 0 16,2 7 0-16,-5 0 0 0,-2 10 0 15,1 6 0-15,-1 5 0 16,0 7 0-16,4 7 0 15,3 0 0-15,2 2 0 16,9-2 0-16,7-1 0 0,8-4 0 16,8-8 0-16,3-7 0 15,11 2-9-15,3-9-76 16,-4-5-2-16</inkml:trace>
  <inkml:trace contextRef="#ctx0" brushRef="#br0" timeOffset="205264.2807">8173 14845 337 0,'0'0'10'0,"0"0"3"0,7 2 3 16,-2 10 2-16,-4 9 0 15,4 10 1-15,0 8 1 16,3 6 0-16,0 5-9 16,0-1-4-16,3-2-2 0,1-9-1 15,1-16-2-15,1-14 0 16,0-10-1-16,-2-21-1 16,0-8-1-16,2-6 0 15,1 0 0-15,3 7-1 16,1 12 1-16,6 16-1 0,3 15 1 15,4 19 0-15,2 16 2 16,-1 12 2-16,-2 3 0 16,-5 0 1-16,-8-3 1 0,-6-6-3 15,-12-6-2-15,-8-6 0 16,-15-7 0-16,-10-9 0 16,-8-5 0-16,-5-7 0 15,1-5 0-15,-2-6-4 0,6-3-49 16,8 0-29-16,10-5-3 15</inkml:trace>
  <inkml:trace contextRef="#ctx0" brushRef="#br0" timeOffset="205836.3373">8938 14808 398 0,'0'0'7'0,"0"0"4"16,0 0 2-16,-7-2 2 0,7 2 0 16,-19 0 1-16,10 6 0 15,-8 4 1-15,2 4-14 16,-4 12-3-16,4 8 0 15,-1 4 0-15,8 4 0 0,2 4 0 16,6-2 0-16,4-8 0 16,9-9 0-16,11-10 0 15,0-17 0-15,11-12-20 16,2-13-63-16,-2-14-2 0</inkml:trace>
  <inkml:trace contextRef="#ctx0" brushRef="#br0" timeOffset="206013.1627">9112 14502 429 0,'0'0'6'16,"-1"20"2"-16,0 4 2 15,0 14 1-15,1 11 1 16,-1 15 0-16,4 7 1 16,6 7-3-16,3 0-10 0,5-5 0 15,2-7 0-15,2-14-3 16,6-9-78-16,-3-14-2 15</inkml:trace>
  <inkml:trace contextRef="#ctx0" brushRef="#br0" timeOffset="206446.3679">9416 15069 418 0,'0'0'2'16,"0"0"0"-16,0 0 3 15,4-3 0-15,5-2 2 16,5-7-1-16,-1-5 1 16,4-2 0-16,-3-3 0 0,2-4-2 15,-6-1-1-15,-2 2-1 16,-7 3 0-16,-2 6 1 16,-6 6 1-16,-3 10 0 15,-2 7 0-15,2 13 1 16,4 12-1-16,5 6-5 0,3 8 0 15,10-2 0-15,7-1 0 16,10-5 0-16,2-5 0 16,7-12 0-16,3-15 0 0,5-6-79 15,-2-10-5-15</inkml:trace>
  <inkml:trace contextRef="#ctx0" brushRef="#br0" timeOffset="244180.4731">6900 16755 451 0,'0'0'4'15,"0"0"1"-15,0 0 2 16,0 0 1-16,0 0 1 16,0 0 0-16,4 0 0 0,-4 0 0 15,19 0-9-15,-1 1 0 16,3 1 0-16,5-2 0 15,6 0 0-15,4 0 0 16,2-7 0-16,7 4-14 16,11-7-68-16,-15 0-3 0</inkml:trace>
  <inkml:trace contextRef="#ctx0" brushRef="#br0" timeOffset="244858.4544">8089 16211 424 0,'0'0'6'0,"0"-10"2"15,0 10 3-15,-12-13 1 16,2 9 0-16,-5-1 1 0,-5 5-1 15,-4 3 1-15,-5 13-13 16,-3 11 0-16,0 9 0 16,1 6 0-16,5 6 0 15,4 3 0-15,11 0 0 16,8-5 0-16,9-5 0 0,17-11 0 16,11-8 0-16,8-6 0 15,10-9-2-15,2-6 1 16,0-1 1-16,-3 3 0 0,-5 0 1 15,-12 11 1-15,-14 9-2 16,-12 10 0-16,-13 11 0 16,-17 11 0-16,-15 3 0 15,-12 0 0-15,0-4 0 0,-5-11 0 16,3-6 0-16,1-16-34 16,15-9-48-16,9-12-4 15</inkml:trace>
  <inkml:trace contextRef="#ctx0" brushRef="#br0" timeOffset="245442.4882">8484 16461 409 0,'0'0'6'0,"0"0"1"16,0 0 2-16,0 0 1 0,0 0 2 16,-5 22 0-16,8 6 0 15,8 16 1-15,3 13-6 16,6 9 0-16,-2 10-2 16,1 5-3-16,0-1-2 0,-5-8 0 15,-1-10 0-15,-5-14 0 16,-6-17 0-16,-2-19 0 15,-6-15 0-15,-3-28 0 0,-2-19 0 16,-2-16 0-16,4-7 0 16,-1-4 0-16,7 2-3 15,1 4 0-15,3 11 2 16,8 15 0-16,7 17 2 0,4 16-1 16,6 12 1-16,-1 9 0 15,2 14 0-15,0 8 1 16,-2 6 0-16,-4 5-2 15,-10 3 0-15,-7-2 0 16,-4-4 0-16,-13-12 0 0,-3-3-8 16,-8-15-18-16,-8-9-53 15,10-7-5-15</inkml:trace>
  <inkml:trace contextRef="#ctx0" brushRef="#br0" timeOffset="245960.1183">9067 16677 333 0,'0'0'3'16,"10"-2"2"-16,1-3 3 16,3-4 3-16,0-6 1 15,3-1 1-15,2-4 1 0,-4-4 1 16,-3 1 1-16,-3-4-3 16,-8 3 0-16,-2 3-1 15,-8 7-1-15,-7 7 0 16,-1 7-1-16,1 12-1 0,-3 12-7 15,3 11-2-15,2 5 0 16,8 3 0-16,3 3 0 16,7-3 0-16,8-11 0 0,10-5 0 15,2-18-25-15,4-9-56 16,11-11-2-16</inkml:trace>
  <inkml:trace contextRef="#ctx0" brushRef="#br0" timeOffset="246315.8447">9600 16517 370 0,'0'0'7'16,"0"0"4"-16,-1-9 1 15,1 9 1-15,-8-14 3 0,5 5 1 16,-6-2 1-16,9 11 1 16,-12-13-6-16,2 12-3 15,1 1-5-15,-2 5-5 0,-4 9 0 16,5 3 0-16,-3 10 0 16,1 8 0-16,4 6 0 15,3 1 0-15,2 5 0 16,6-2 0-16,5-4 0 0,3-4 0 15,10-8 0-15,2-15 0 16,7-7 0-16,-1-9 0 16,8-10 0-16,-2-12-80 15,6-8-5-15</inkml:trace>
  <inkml:trace contextRef="#ctx0" brushRef="#br0" timeOffset="247014.5323">9969 16779 418 0,'0'0'5'16,"0"0"1"-16,0 9 0 15,0-9 0-15,0 0-1 0,0 0 0 16,1-22-3-16,1-3-5 15,-2-14-12-15,0-5-8 16,-4-7 0-16,0-2 6 0,-5 4 10 16,0 7 7-16,-2 15 5 15,-6 10 8-15,7 13 7 16,-6 4 7-16,7 14 0 16,2 2-7-16,-2-3-12 0,9 1-7 15,0-14-12-15,14 7-35 16,2-7-33-16,4 0-1 15</inkml:trace>
  <inkml:trace contextRef="#ctx0" brushRef="#br0" timeOffset="247584.3682">10375 16570 411 0,'0'0'6'16,"0"0"1"-16,0 0 1 16,-9-4 3-16,9 4 1 0,-9-14 1 15,9 14 2-15,-11-18 1 16,8 8-6-16,3 10-8 16,-14-15-2-16,14 15 0 15,-12-14 0-15,12 14 0 0,-13-10 0 16,13 10 0-16,-12-8 0 15,12 8 0-15,-10-12 0 16,10 12 0-16,-8-12 0 16,8 12 0-16,-10-14 0 15,10 14 0-15,-9-8 0 0,9 8 0 16,-12-5 0-16,12 5 0 16,0 0 0-16,-11 1 0 15,11-1 0-15,-8 9 0 16,8-9 0-16,-9 16 0 0,4-6 0 15,-2 2 0-15,-2 5 0 16,3 0 0-16,-5 2 0 16,3 3 0-16,-2-1 0 0,3 7 0 15,2-2 0-15,5-1-5 16,0 0 0-16,2-4 1 16,8-6-1-16,1-9 3 15,2-6 0-15,4-7 2 0,0-8-1 16,-2 0 1-16,4 2 0 15,-3 5 1-15,3 9-2 16,3 14 0-16,-4 10 1 16,1 3-1-16,0 3-2 15,-3-4-4-15,1-4-10 0,-5-4-55 16,-5-28-5-16</inkml:trace>
  <inkml:trace contextRef="#ctx0" brushRef="#br0" timeOffset="247754.3146">10442 15992 466 0,'0'0'5'0,"0"20"3"16,5 13 1-16,-1 13 2 15,5 16 1-15,-1 13-12 16,9 14 0-16,-1 7 0 0,4-1 0 16,5-8 0-16,-3-12 0 15,6-8 0-15,-13-18-65 16,9-17-21-16</inkml:trace>
  <inkml:trace contextRef="#ctx0" brushRef="#br0" timeOffset="248179.6758">11859 16552 386 0,'0'0'0'0,"-6"-11"0"16,0-1-1-16,0-6-1 15,-5-11-3-15,1-10-1 16,-3-7-1-16,-2-10 4 16,4 5 10-16,-4 2 5 0,3 6 3 15,-2 12 3-15,3 12 2 16,-4 13 2-16,5 9 0 15,2 14-5-15,-2-2-12 16,8 3-13-16,1-2-40 16,1-16-31-16,16 7-2 0</inkml:trace>
  <inkml:trace contextRef="#ctx0" brushRef="#br0" timeOffset="248598.4982">12097 16483 365 0,'0'0'1'15,"-3"-9"2"-15,0-8 1 0,2-4 0 16,1-7 2-16,0-2 0 15,1 1 2-15,5 2 1 16,4 7 0-16,0 9 0 16,4 11 0-16,1 16-2 0,0 9 1 15,0 4-3-15,3 12-8 16,-6-3-35-16,3-1-36 16,-4-2-1-16</inkml:trace>
  <inkml:trace contextRef="#ctx0" brushRef="#br0" timeOffset="249066.1455">12568 16011 400 0,'0'0'9'16,"0"0"1"-16,-6 4 2 15,-3 6 2-15,-4 3 0 0,-1 5 1 16,-4 4-1-16,-2 4 0 16,3 6-8-16,-1-3-3 15,5 7-3-15,7-6 0 16,6-1 0-16,3-3-5 0,12-3 2 16,3-5-2-16,4-2 1 15,3-1 0-15,-2-3 1 16,-3 5 0-16,-6 3 1 15,-6 4 2-15,-8 2 1 0,-5 2 0 16,-10 2-1-16,-8-7-7 16,0 0-18-16,2-13-51 15,-2-10-2-15</inkml:trace>
  <inkml:trace contextRef="#ctx0" brushRef="#br0" timeOffset="249275.9898">12757 15945 451 0,'3'12'5'16,"0"17"2"-16,2 9 0 16,2 13 1-16,0 5 0 0,3 8-1 15,0 4 0-15,3 4-3 16,-5-16-12-16,5-17-53 15,-3-4-19-15,-5-10-2 0</inkml:trace>
  <inkml:trace contextRef="#ctx0" brushRef="#br0" timeOffset="249444.4164">12606 16370 440 0,'0'0'4'0,"0"0"0"16,5 0 2-16,11 0 0 15,3 0 1-15,9-7 0 16,7-7-1-16,11-3-2 16,7-8-9-16,10-3-17 0,4-2-51 15,4-4-5-15</inkml:trace>
  <inkml:trace contextRef="#ctx0" brushRef="#br0" timeOffset="250106.1373">13183 16479 393 0,'0'0'4'0,"0"0"2"0,-4-14 1 15,0-1 0-15,0-4 1 16,0-5 1-16,-2-2 1 16,1-2 2-16,1 0-5 15,3 6-1-15,1 0-1 0,2 7-1 16,9 6 0-16,4 4-1 16,9 2-3-16,2 0-3 15,7 3-8-15,2-2-11 16,4 0-25-16,1 0-7 0,-5-1 7 15,-6-1 14-15,-5-6 16 16,-2 3 10-16,-11-3 15 16,-6-1 17-16,-3 2 27 15,-2 9 5-15,0-11-7 0,0 11-16 16,0 18-12-16,-1 7-8 16,8 9-9-16,0 1-5 15,5 3 0-15,2-2 0 16,1-6 0-16,4-11 0 0,0-13 0 15,1-11 0-15,-2-16 0 16,1-10 0-16,-4-1 0 16,-1-2 0-16,-4 7 0 15,1 7 0-15,2 14 0 0,-2 9 0 16,6 22-3-16,-4 7-51 16,11 5-28-16,4 4-2 15</inkml:trace>
  <inkml:trace contextRef="#ctx0" brushRef="#br0" timeOffset="250811.5741">13997 16157 305 0,'0'0'5'16,"0"0"2"-16,0 0 2 0,0 0 2 15,0 0 3-15,0 0 1 16,0 0 5-16,0 0-1 15,-7 15-3-15,6-6-1 0,-2 5 0 16,-1 2-3-16,1 7-2 16,0 4-2-16,3 5-2 15,0 2-2-15,0 0-2 16,5 2-1-16,4-6-1 0,2-7-1 16,3-7 0-16,0-12 0 15,3-5-1-15,0-18 1 16,-2-11-1-16,2-6 1 15,-5-5 0-15,1 1 0 16,-1 6 2-16,1 8-1 0,-2 11 2 16,3 12 0-16,2 3-1 15,2 12 1-15,-1 1 0 16,6 1 0-16,0-2-2 16,-3-10 1-16,0-6 0 0,-2-5-1 15,0-4 1-15,-1 1 0 16,-1 5 0-16,-1 7 1 15,-1 4 0-15,2 15-1 0,-2 8 0 16,0 2-3-16,5 7-9 16,-12 10-64-16,9-17-6 15</inkml:trace>
  <inkml:trace contextRef="#ctx0" brushRef="#br0" timeOffset="251305.4292">14567 16368 399 0,'0'0'3'0,"11"-5"1"15,3-5 1-15,3-6 1 16,1-4 0-16,6-4 1 16,1-4 1-16,-1-2 1 0,-6-1 0 15,-3 4-1-15,-8 3 0 16,-6 7 2-16,-2 4-1 16,-9 9 0-16,-2 8 0 15,2 14-7-15,-2 12-2 0,7 10 0 16,2 5 0-16,4 2 0 15,13 3 0-15,7-9 0 16,5-2-2-16,4-19-24 16,-10-8-54-16,19-12-4 15</inkml:trace>
  <inkml:trace contextRef="#ctx0" brushRef="#br0" timeOffset="251703.5279">15072 16157 431 0,'0'0'5'0,"-1"18"3"16,1 3 1-16,0 6 1 16,2 4 1-16,2 2 1 15,2 2-1-15,-1-1 0 16,3-6-8-16,1-12-3 0,-1-8 0 16,2-10 0-16,-3-14 0 15,2-9 0-15,-2-4 0 16,3 1 0-16,-2-4 0 15,1 8 0-15,-2 4 0 0,5 11 0 16,-1 9 0-16,1 12 0 16,3 9 0-16,0 2 0 15,1 7-4-15,2-4-75 16,-2-6-2-16</inkml:trace>
  <inkml:trace contextRef="#ctx0" brushRef="#br0" timeOffset="251902.5201">15476 15744 451 0,'0'14'4'0,"1"14"1"0,3 17 2 16,4 17-1-16,4 11 0 15,3 10-1-15,2 7 1 16,1 6-5-16,7-9-15 15,-8-5-60-15,2-26-5 16</inkml:trace>
  <inkml:trace contextRef="#ctx0" brushRef="#br0" timeOffset="252131.6736">15305 16225 463 0,'0'0'4'0,"0"0"1"16,8 12 1-16,6-7 3 16,5-1 0-16,8-1 2 0,6-2-7 15,11-2-4-15,7-4 0 16,3-3 0-16,11-5 0 16,-1-4 0-16,0-4 0 15,6 1 0-15,-6-9 0 0,7-17-54 16,-7 20-32-16</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511" units="deg"/>
          <inkml:channel name="T" type="integer" max="2.14748E9" units="dev"/>
        </inkml:traceFormat>
        <inkml:channelProperties>
          <inkml:channelProperty channel="X" name="resolution" value="946.47601" units="1/cm"/>
          <inkml:channelProperty channel="Y" name="resolution" value="1676.0614" units="1/cm"/>
          <inkml:channelProperty channel="F" name="resolution" value="1.41944" units="1/deg"/>
          <inkml:channelProperty channel="T" name="resolution" value="1" units="1/dev"/>
        </inkml:channelProperties>
      </inkml:inkSource>
      <inkml:timestamp xml:id="ts0" timeString="2017-11-17T15:18:35.804"/>
    </inkml:context>
    <inkml:brush xml:id="br0">
      <inkml:brushProperty name="width" value="0.05292" units="cm"/>
      <inkml:brushProperty name="height" value="0.05292" units="cm"/>
      <inkml:brushProperty name="color" value="#FF0000"/>
    </inkml:brush>
  </inkml:definitions>
  <inkml:trace contextRef="#ctx0" brushRef="#br0">8529 4449 325 0,'0'0'7'16,"-13"-3"4"-16,0 3 4 15,-4 0 2-15,-6 0 1 0,-2 0 0 16,-5-4 0-16,-4 0 1 16,0 0-7-16,-1-6-5 15,3-2-2-15,1-4 0 16,-3-1-1-16,-1-2 0 16,-6 1 0-16,0 1 0 0,-8-1 0 15,-4 4 0-15,-6 6-1 16,-3 3-1-16,-7 2-1 15,-3 3 0-15,-1 0-1 0,-3 8 0 16,-3 3 0-16,-1 9-1 16,-1 0 1-16,0 7 0 15,-1 3-1-15,1 9 1 16,1 10 0-16,1 2 1 0,0 9-1 16,6 3 0-16,3-1 0 15,3 5 0-15,7-1 0 16,4-3 0-16,6 1-1 15,8 3-1-15,1-5 2 16,10 4 0-16,1 4 0 0,3 0 0 16,3 6 0-16,4 3 1 15,3 1 0-15,2-1 0 16,4 4-1-16,4-5 0 16,5 1 0-16,2-4 0 0,7-2 0 15,7-5-1-15,7 2 1 16,5-2 0-16,6-5 0 15,4 2 1-15,3 0-1 0,4-2 0 16,2-3 0-16,2 3 0 16,1-5-1-16,4-2 1 15,1-1-1-15,1-3 1 16,7-5 0-16,0-2 0 0,4-3 0 16,5-5 0-16,2-1 0 15,3-6 0-15,1-1 1 16,4-2 0-16,-1-3 0 15,2-2-1-15,4 0 1 0,-1-4 1 16,2-4-2-16,2-3 0 16,4-7 0-16,2-4 0 15,1-7 0-15,4-7 0 16,1-4 0-16,2-8 0 16,-5-3 0-16,4-3 0 0,-5-4 0 15,-2 1 0-15,-3-2 0 16,-2-8 0-16,-4-4 0 15,-2-8 0-15,-1-8 0 0,-9-11 0 16,-1-14 0-16,-6-9 0 16,-10-10 0-16,-6-5 0 15,-11-6 0-15,-11 0 0 16,-10-4 0-16,-10 4 0 0,-8-1 0 16,-14 4 0-16,-7-2 0 15,-8 2 0-15,-5 1 0 16,-8-1 0-16,-8 1 0 15,-7 3 0-15,-11 6 0 16,-2 8 0-16,-16 6 0 0,-9 9 0 16,-11 11 0-16,-6 11 0 15,-8 14 0-15,-4 8 0 16,-1 18 0-16,6 8 0 16,15 14-7-16,19 7-74 0,12 17-3 15</inkml:trace>
  <inkml:trace contextRef="#ctx0" brushRef="#br0" timeOffset="1375.3228">9663 5980 307 0,'0'0'3'0,"0"0"1"0,0 0 3 16,11 3 0-16,-3-3 0 15,6 3 1-15,3-3 0 16,5 0 0-16,4 0-2 0,3 0-1 16,6 0-2-16,0-3 0 15,7 3-1-15,-1 0 0 16,5 0 1-16,3 3-2 16,5 3 1-16,2 0 0 0,2 3-1 15,2 4 0-15,1 1 0 16,6 2 0-16,0 4 0 15,-2 2 0-15,9-3-1 0,4 5 1 16,1 1 0-16,6-4 0 16,3 1-1-16,2-1 1 15,7 1 0-15,4-2 0 16,-2-6 0-16,1 2-1 16,1-3 1-16,-1-1 0 0,2 0-1 15,2-4 0-15,-5-2 1 16,1 0-1-16,-5 3 0 15,2-4 0-15,-1 2 0 16,-4 1 0-16,3 0 0 0,-4 1 1 16,-1 2-1-16,-3-4 2 15,1 1-1-15,-2 1 1 16,0-5 0-16,3-1 0 16,-7-2-1-16,4 0 0 0,-1-1 1 15,-1-2-1-15,-3-1-1 16,1 0 0-16,-2 3 1 15,-2 0-1-15,-5 0 1 16,1 0-1-16,-3 0 0 0,-1 0 1 16,-1 0-1-16,-4 0 1 15,-2 0-1-15,-2 0 2 16,5 0-1-16,-3 0-1 16,-2 0 2-16,0-3-2 0,0-1 1 15,3-1 0-15,-2-1 0 16,-1 2-1-16,-1-5 1 15,-3 4-1-15,-1-1 1 16,-1 0-1-16,3-2 0 0,-2 3 0 16,-1-3 0-16,2 2 1 15,0-1 0-15,-2 1 0 16,1 0 1-16,1 3-2 16,-2-2 1-16,-2 4 0 0,2-2 0 15,2 3 0-15,-3 0 0 16,2 0 1-16,-2 4 0 15,3-1 0-15,-1 2 1 16,0-2 0-16,0-2 2 0,0 4-2 16,1-5 1-16,0 0-1 15,0 0 1-15,-3 0-1 16,-1 0-3-16,-4 0-6 16,-2 0-29-16,-2 7-40 0,-10-1-1 15</inkml:trace>
  <inkml:trace contextRef="#ctx0" brushRef="#br0" timeOffset="2409.2301">16831 5878 281 0,'0'0'8'15,"0"0"7"-15,0-11 5 16,0 11 2-16,0 0 3 16,0 0 2-16,9 8 0 0,3 16 1 15,5 14-7-15,3 12-6 16,1 6-3-16,5 5-4 15,3 3-6-15,-1-5-2 16,0-11 0-16,-3-12 0 0,1-15 0 16,-4-21 0-16,-5-14 0 15,3-21 0-15,-4-12 0 16,0-14 0-16,1-6 0 16,-4-5 0-16,-1 4 0 0,0 12 0 15,3 5 0-15,1 23-16 16,1 13-40-16,3 15-27 15,7 19 0-15</inkml:trace>
  <inkml:trace contextRef="#ctx0" brushRef="#br0" timeOffset="3069.3185">17496 6183 456 0,'0'0'4'16,"0"0"-1"-16,0 0 1 0,0 0 0 15,0 0 0-15,0 0 0 16,0 0 0-16,0 0-3 15,-5-13-6-15,5-3-10 16,0-8-13-16,0-9-27 16,7 1-21-16,-7-9-5 0</inkml:trace>
  <inkml:trace contextRef="#ctx0" brushRef="#br0" timeOffset="3161.6681">17407 5893 360 0,'0'0'8'0,"-4"21"0"15,4-9 0-15,0 6 0 16,0-1-3-16,0 0-10 0,10-12-46 15,2 10-10-15</inkml:trace>
  <inkml:trace contextRef="#ctx0" brushRef="#br0" timeOffset="3489.19">17784 6175 406 0,'0'0'3'16,"0"0"3"-16,0 0 0 15,-9 0 1-15,9 0 1 0,-13-11-1 16,3-7 0-16,1-3 0 15,-1-7-2-15,6 1-3 16,4 0 0-16,0-2-1 16,2 7-1-16,11 2 0 15,4 7 0-15,1 10-3 0,6 0-7 16,4-6-39-16,7 9-25 16,1 2-3-16</inkml:trace>
  <inkml:trace contextRef="#ctx0" brushRef="#br0" timeOffset="4038.7851">18191 5999 420 0,'0'0'4'15,"0"0"1"-15,0 0 2 16,0 0 0-16,0 0 2 15,0 0 1-15,0 0 0 0,6-7 1 16,-6 7-3-16,1-17-1 16,-1 8 0-16,0-1-1 15,0 10-6-15,0-19 0 0,0 19 0 16,-6-17 0-16,6 17 0 16,-2-13 0-16,2 13 0 15,-4-11 0-15,3 1 0 16,1 10 0-16,-3-11 0 15,3 11 0-15,0 0 0 0,0 0 0 16,-9-8 0-16,9 8 0 16,-9 0 0-16,9 0 0 15,-12 2 0-15,12-2 0 16,-15 9 0-16,3-3 0 0,4 6 0 16,-4-3 0-16,-2 3 0 15,4 0 0-15,-3 6 0 16,1 1 0-16,5 1 0 15,-4 1 0-15,9-3 0 0,2 1-2 16,0 2 1-16,5-9-1 16,9-3 1-16,-1-4 0 15,5-5 1-15,1 0-1 16,-2-6 0-16,2-2 1 0,-1 5-1 16,2 5-1-16,-5 8 0 15,-1 7-3-15,0 5-5 16,1-1-12-16,-6 1-14 15,1-4-40-15,3-13-3 0</inkml:trace>
  <inkml:trace contextRef="#ctx0" brushRef="#br0" timeOffset="4199.1082">18407 5499 429 0,'0'0'9'0,"0"7"1"15,0 12 3-15,0 15 2 16,3 11 0-16,0 17 1 15,0 6-12-15,6 14-4 16,1-2 0-16,4-4 0 0,3 2 0 16,3-17-73-16,-3-12-11 15</inkml:trace>
  <inkml:trace contextRef="#ctx0" brushRef="#br0" timeOffset="4757.3089">19132 6020 360 0,'0'0'3'16,"0"0"3"-16,6-1 0 16,-6 1 2-16,21-21-1 0,-5 2 0 15,-1-4 1-15,4-4 0 16,-2-3-1-16,-4-2 2 15,-5 2 1-15,-4 4 2 16,-6 6 0-16,-8 11 1 0,-5 9 1 16,-6 18-1-16,1 14-5 15,-4 10-8-15,10 5 0 16,2 7 0-16,12-1 0 16,14-5 0-16,20-3-4 0,24-18-76 15,0-11-2-15</inkml:trace>
  <inkml:trace contextRef="#ctx0" brushRef="#br0" timeOffset="5243.4177">19522 6082 415 0,'0'0'4'16,"0"0"-1"-16,0 0 0 16,0 0 0-16,0-9 1 0,0-6 0 15,2-9-1-15,1-9 1 16,3-7-5-16,5 0 0 15,3 0 1-15,-4-1-1 16,6 10 1-16,0 9 0 0,-2 19 1 16,-2 11 3-16,-2 16 1 15,-4 11 1-15,-6 5 1 16,1 3-2-16,-1 1-12 16,0 0-61-16,0-13-6 15</inkml:trace>
  <inkml:trace contextRef="#ctx0" brushRef="#br0" timeOffset="5736.9932">19845 5797 380 0,'0'0'4'16,"0"0"-2"-16,0 0 2 15,0 0 2-15,8-2 1 16,6-6 2-16,-1 0 0 16,7-1 2-16,0-3-1 0,6 1 0 15,-1 3-1-15,4-3-2 16,-4 5 0-16,-2 5 0 16,-3 1-1-16,-6 7 0 0,-5 8-2 15,-8 7 2-15,-1 4-1 16,-3 7-3-16,-6 4-2 15,-5 4 0-15,1-1 0 16,2-4 0-16,6-3 0 16,5-8 0-16,3-3 0 0,11-13 0 15,7-9 0-15,8 0-11 16,-5-5-23-16,1-7-45 16,7-2-3-16</inkml:trace>
  <inkml:trace contextRef="#ctx0" brushRef="#br0" timeOffset="5967.4541">20029 5886 438 0,'0'0'4'0,"0"0"0"0,0 0 1 15,0 0 1-15,0 0 0 16,14-2 0-16,1-1 0 16,11-4 0-16,4-6-12 0,15-1-38 15,4 4-32-15,2-2 0 16</inkml:trace>
  <inkml:trace contextRef="#ctx0" brushRef="#br0" timeOffset="6537.2409">20312 5731 429 0,'0'0'3'16,"0"16"1"-16,0-1 0 16,2 2 1-16,7 4 0 15,6 4-1-15,4-3 1 0,4-3 0 16,5-10-2-16,5-6-1 16,-4-3-1-16,2-11-1 15,-3-2 1-15,-4-6 0 0,-5 6-2 16,0 9 1-16,3 4-1 15,-6 11 0-15,3 14 1 16,1 7 0-16,-1 11-1 16,2 8 1-16,-6 3 1 0,-3 1 0 15,-8-1 2 1,-5-3 1-16,-13-6 1 0,-7-6 1 16,-9-6 0-16,-12-9 0 15,-1-9-2-15,-5-15-3 16,1-7-7-16,7-11-26 15,10-8-45-15,3-4-4 0</inkml:trace>
  <inkml:trace contextRef="#ctx0" brushRef="#br0" timeOffset="7317.1168">20906 5653 149 0,'0'0'8'0,"0"0"5"16,0 0 5-16,0 0 5 16,1 13 4-16,-1-13 2 15,3 11 1-15,-3-11 1 0,0 8-5 16,0-8-4-16,0 10-4 16,0-10-5-16,0 12-3 15,0-2-2-15,-1 3-2 16,1 3 1-16,3 5-3 15,-2 3 1-15,2-1 0 0,0 5-1 16,3-4-2-16,1-6 1 16,2-2-1-16,-9-16 0 15,19 5-2-15,-8-13-2 16,2-11-4-16,2-14-3 0,1-7-4 16,3 0-2-16,0-4 0 15,2 5 0-15,-4 10 3 16,4 13 6-16,-6 11 5 15,2 10 8-15,-7 19 7 0,1 2 1 16,-5 3 0-16,1-2-2 16,-3-3-1-16,0-15-3 15,8-9-4-15,-2-6-2 16,5-15-2-16,3-6-1 0,5 3 0 16,-1 0 1-16,2 6 0 15,2 10 1-15,-8 8 2 16,1 13 0-16,-1 13 1 0,-9 7 0 15,0 2-1-15,-3-3-6 16,5 0-22-16,2-6-50 16,-3-9-4-16</inkml:trace>
  <inkml:trace contextRef="#ctx0" brushRef="#br0" timeOffset="7616.7618">21583 5746 454 0,'0'0'2'16,"0"0"-1"-16,0 0 2 0,11 0-1 16,0-3 1-16,1-6 0 15,4-4-1-15,1-1 0 16,0-8-1-16,0 0-1 16,-4-4 0-16,-8 4 1 0,-5 0 0 15,0 4 2-15,-8 7 1 16,-6 8 2-16,-6 4 0 15,2 17 1-15,-1 9-1 0,5 3-2 16,3 6-4-16,8 2 0 16,3-3 0-16,13-2 0 15,10-7 0-15,9-7 0 16,4-13 0-16,9-6-2 0,-2-6-77 16,11-5-3-16</inkml:trace>
  <inkml:trace contextRef="#ctx0" brushRef="#br0" timeOffset="8692.9275">16514 6621 319 0,'0'0'9'0,"0"0"4"16,-13-12 3-16,6 3 4 0,-7 2 2 16,1-1 0-16,-6 1 2 15,-1-1 0-15,-6 8-8 16,-2 5-4-16,-3 15-3 0,-2 18-4 16,-5 16-5-16,2 21 0 15,1 16 0-15,2 13 0 16,8 8 0-16,9-2 0 15,10-2 0-15,8-12 0 0,16-18 0 16,19-12-7-16,18-26-75 16,-7-18-2-16</inkml:trace>
  <inkml:trace contextRef="#ctx0" brushRef="#br0" timeOffset="9179.2443">16592 7156 397 0,'0'9'5'0,"0"9"2"15,0 3 2-15,0 3 1 16,1 1 1-16,-1 1 0 16,0 1 0-16,0-2 1 0,0-25-6 15,-11 0-2-15,1-23-3 16,-3-15-2-16,0-13-1 15,-3-12-2-15,8-3-1 0,0-3 0 16,5 8-1-16,3 7 1 16,3 9 1-16,11 21 2 15,3 12 0-15,1 12 3 16,4 9 1-16,0 12 1 0,-5 9 3 16,-1 6 0-16,-10 6 2 15,-6-2 0-15,-2 2 1 16,-11-3-2-16,-3-8-3 15,-9-12-6-15,6-9-15 16,0-5-56-16,6-13-7 0</inkml:trace>
  <inkml:trace contextRef="#ctx0" brushRef="#br0" timeOffset="9944.7592">16944 7236 332 0,'0'0'9'0,"0"0"5"0,0 0 2 15,0 0 3-15,0 0-1 16,-4-5 2-16,-2-7-1 16,-2-5 0-16,-3-6-8 0,1-3-6 15,-4-1-1-15,5 0-2 16,2 2-2-16,6 5 0 15,1 2-1-15,1 6 0 16,12 4 2-16,4 3-2 0,2 3 1 16,2 2-1-16,8 0 1 15,-1 0 0-15,1 0 0 16,1 2 0-16,1 1 0 16,-8 7 1-16,-1 1-1 0,-2 4 1 15,-6 9 1-15,-4 1-1 16,-2 5 1-16,-3-3 0 15,-1 0-1-15,2-6 1 16,-1-4-1-16,-5-17 0 16,14 3 0-16,-4-8-1 0,0-16-1 15,-3-9 1-15,-2-6 0 16,-2-6 0-16,-2 2 1 16,-1 4-1-16,-9 4 0 15,-2 10 2-15,-5 10 0 0,-1 12-1 16,-4 10 1-16,0 14 0 15,4 5 0-15,3 2-4 16,6-2-2-16,8-4-13 0,4-6-58 16,14-19-6-16</inkml:trace>
  <inkml:trace contextRef="#ctx0" brushRef="#br0" timeOffset="10288.2371">17499 6543 402 0,'0'0'7'0,"2"27"1"16,1 2 2-16,0 13 2 0,4 12 0 15,3 10 2-15,-1 8-1 16,-1 4 1-16,5-1-5 16,-3-12-3-16,0-12-2 15,-1-12-4-15,-2-13 0 16,-5-13 0-16,-2-13 0 0,0-6 0 15,-2-16 0-15,-9-9 0 16,-2-1-2-16,-2-4 1 16,-6 6 0-16,-2 7 2 0,1 7 0 15,-3 13 1-15,2 10-2 16,1 16 0-16,2 11 0 16,5 1 0-16,7 4 0 15,8-3 0-15,7-6 0 0,13-5 0 16,3-13-24-16,9-7-55 15,8-5-4-15</inkml:trace>
  <inkml:trace contextRef="#ctx0" brushRef="#br0" timeOffset="10517.27">17758 6897 295 0,'0'0'10'16,"0"0"8"-16,5 6 3 15,-4 7 3-15,1 5 2 0,3 6 1 16,-1 9 0-16,0 0 0 15,4 2-8-15,2 2-9 16,0-9-3-16,4-6-7 16,-2-9 0-16,5-13 0 15,-1-10 0-15,1-7 0 0,1-7 0 16,-4 0 0-16,0 2-3 16,-3 10-2-16,0 4-7 15,4 8-36-15,-2 15-30 16,3 11-2-16</inkml:trace>
  <inkml:trace contextRef="#ctx0" brushRef="#br0" timeOffset="11247.0607">18252 6890 362 0,'0'0'7'16,"0"0"1"-16,0 0 4 16,-4-8 2-16,4 8 2 15,0 0 0-15,-14-9 2 16,14 9 1-16,-16 0-4 15,5 2-3-15,-5 11-2 0,0 8-8 16,-2 4-2-16,1 5 0 16,0 5 0-16,6 5 0 15,3-5 0-15,8 1 0 16,4-9 0-16,13-5 0 0,8-13-4 16,8-6-76-16,6-6-2 15</inkml:trace>
  <inkml:trace contextRef="#ctx0" brushRef="#br0" timeOffset="11527.3115">18424 6999 366 0,'0'0'3'16,"0"0"0"-16,0 0 1 15,10 0 1-15,2 0 2 16,-1-5 0-16,-1-5 0 15,6-2 0-15,-5 0 1 0,-5-6 1 16,1 0 0-16,-7 6 2 16,0 12-1-16,-11-6 1 15,-2 10 0-15,-2 16 0 16,3 8-1-16,2 5-4 0,1 3 0 16,8-1-6-16,2-4 0 15,16-4-9-15,-1-15-49 16,11-12-21-16,3-5-2 15</inkml:trace>
  <inkml:trace contextRef="#ctx0" brushRef="#br0" timeOffset="11853.3554">18766 6437 398 0,'0'0'8'16,"0"9"3"-16,0 12 1 0,2 9 2 15,3 12 1-15,3 12 1 16,2 12 0-16,5 7 1 15,2 3-13-15,-2 1-4 16,0-8 0-16,0-9 0 0,-4-12 0 16,-1-11 0-16,-5-10 0 15,-3-15 0-15,-2-12 0 16,0 0 0-16,-6-18-6 16,-8-3 0-16,1-1 0 0,-7-1 3 15,0 5 2-15,-5 11 0 16,-1 7 3-16,0 9 2 15,2 12 2-15,1 10-1 0,7 2 1 16,4 3-6-16,12-5 0 16,6-5 0-16,12-13 0 15,11-11 0-15,18-4-15 16,4-20-63-16,3-4-3 0</inkml:trace>
  <inkml:trace contextRef="#ctx0" brushRef="#br0" timeOffset="12139.2557">19465 7117 416 0,'0'0'0'16,"0"0"-2"-16,0-7-9 15,-5-13-17-15,-1-4-38 0,5-13-4 16</inkml:trace>
  <inkml:trace contextRef="#ctx0" brushRef="#br0" timeOffset="12253.2809">19407 6745 430 0,'0'0'5'0,"-8"2"2"16,-2 8 1-16,2 2-1 0,-1 5 1 15,2 0 0-15,4 5-2 16,2-1-3-16,7 6-14 16,5-11-19-16,2-2-46 15,13-5-1-15</inkml:trace>
  <inkml:trace contextRef="#ctx0" brushRef="#br0" timeOffset="12454.9499">19560 7024 311 0,'0'0'4'0,"0"0"5"15,11 3 0-15,-11-3 1 0,11-11 1 16,-3-2 0-16,-1-8 1 16,5-1 1-16,-5-4-4 15,6-1-2-15,-2 3 0 16,1 5 2-16,0 10-1 15,4 6 1-15,-1 9 0 0,1 9-1 16,-1 9-1-16,-3 3-7 16,6 7-24-16,1-1-49 15,-7 0-1-15</inkml:trace>
  <inkml:trace contextRef="#ctx0" brushRef="#br0" timeOffset="12921.4068">20536 7047 357 0,'0'0'6'0,"0"0"1"15,-10-5 0-15,1-10 2 0,-3-10-2 16,0-14 1-16,0-8 1 16,-1-10 1-16,5-4-5 15,6-5 1-15,3 2 1 16,9 8-2-16,6 8 1 0,7 13 1 16,5 9-1-16,6 14-1 15,-1 7-2-15,6 2 0 16,-1 3-5-16,4 5-8 15,-1-1-18-15,-12 7-47 0,6 6 0 16</inkml:trace>
  <inkml:trace contextRef="#ctx0" brushRef="#br0" timeOffset="13139.9607">20593 6805 393 0,'0'0'2'16,"0"0"1"-16,0 0 2 0,0 0 1 16,0-7 0-16,7 4 2 15,10-3 0-15,1 1 0 16,12 1-2-16,3-2-1 0,7 6-5 16,-4-3-7-16,2 3-19 15,8 0-46-15,-19 3-2 16</inkml:trace>
  <inkml:trace contextRef="#ctx0" brushRef="#br0" timeOffset="13308.1206">20579 6996 446 0,'0'0'0'15,"0"0"0"-15,0 0 1 0,0 0 0 16,15-2 0-16,-1-5-2 15,7-2-5-15,9 3-19 16,13-3-46-16,-1 0-2 16</inkml:trace>
  <inkml:trace contextRef="#ctx0" brushRef="#br0" timeOffset="13544.218">21132 6960 482 0,'0'0'1'15,"0"0"0"-15,0 0-1 16,0 0-3-16,-1-8-6 0,1 8-18 15,11-16-48-15,-8 1-2 16</inkml:trace>
  <inkml:trace contextRef="#ctx0" brushRef="#br0" timeOffset="13921.2462">21618 6684 359 0,'0'0'6'16,"0"0"4"-16,0 0 3 16,-3-9 1-16,3 9 3 15,-11-3 0-15,2 3 2 0,-3 6 0 16,-2 5-4-16,-2 4-5 16,1 6-3-16,2 4-4 15,1-1-3-15,1 5-4 16,11 0-6-16,3-3-5 0,13-6-16 15,5 11-43-15,4-21-6 16</inkml:trace>
  <inkml:trace contextRef="#ctx0" brushRef="#br0" timeOffset="14144.9821">21806 6888 356 0,'0'0'7'16,"0"0"4"-16,0 0 1 0,0 0 0 15,0 0 1-15,0 0 0 16,12-2 1-16,-12 2 0 15,18-16-8-15,-12-2-3 0,1 0-1 16,-3-1 0-16,-4-1-2 16,-3 2 0-16,-5 6 1 15,-3 4 2-15,-6 5 1 16,0 6 0-16,0 7 0 0,4 3-1 16,2 5-1-16,5-1-3 15,6 2-14-15,6-9-59 16,9-8-4-16</inkml:trace>
  <inkml:trace contextRef="#ctx0" brushRef="#br0" timeOffset="14526.4499">21992 6302 434 0,'0'0'5'15,"-3"18"1"-15,3 7 2 16,0 12 1-16,1 12-1 16,6 5 1-16,0 7 0 0,2 5 0 15,6-3-9-15,-3-10-12 16,6-10-63-16,2-11-3 15</inkml:trace>
  <inkml:trace contextRef="#ctx0" brushRef="#br0" timeOffset="14647.3285">22250 6853 274 0,'0'0'-33'0,"0"-17"-21"16,0 1-2-16</inkml:trace>
  <inkml:trace contextRef="#ctx0" brushRef="#br0" timeOffset="14753.8705">22192 6554 384 0,'0'0'9'16,"0"0"2"-16,0 0 2 15,0 0 0-15,0 4 0 0,0-4 0 16,0 15-3-16,1-3-3 16,2-4-20-16,11 1-59 15,-1 0-5-15</inkml:trace>
  <inkml:trace contextRef="#ctx0" brushRef="#br0" timeOffset="15205.6609">22104 6007 354 0,'0'0'4'0,"4"15"3"15,9 4-1-15,5 5 2 16,7 8 3-16,11 8 0 16,10 7 1-16,8 5 2 15,5 2-3-15,4 0-1 0,0 3 0 16,0 3-1-16,-5-3-1 16,-8 6-2-16,-11-3 1 15,-9 3-1-15,-16 2-1 16,-11 0 0-16,-10-4 0 0,-15 0-3 15,-10-3-2-15,-9-1 0 16,-3-5 0-16,-1-10 0 16,1 0 0-16,0 0-76 15,6-26-5-15</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511" units="deg"/>
          <inkml:channel name="T" type="integer" max="2.14748E9" units="dev"/>
        </inkml:traceFormat>
        <inkml:channelProperties>
          <inkml:channelProperty channel="X" name="resolution" value="946.47601" units="1/cm"/>
          <inkml:channelProperty channel="Y" name="resolution" value="1676.0614" units="1/cm"/>
          <inkml:channelProperty channel="F" name="resolution" value="1.41944" units="1/deg"/>
          <inkml:channelProperty channel="T" name="resolution" value="1" units="1/dev"/>
        </inkml:channelProperties>
      </inkml:inkSource>
      <inkml:timestamp xml:id="ts0" timeString="2017-11-17T15:21:53.305"/>
    </inkml:context>
    <inkml:brush xml:id="br0">
      <inkml:brushProperty name="width" value="0.05292" units="cm"/>
      <inkml:brushProperty name="height" value="0.05292" units="cm"/>
      <inkml:brushProperty name="color" value="#FF0000"/>
    </inkml:brush>
  </inkml:definitions>
  <inkml:trace contextRef="#ctx0" brushRef="#br0">3308 4382 361 0,'0'0'4'15,"0"27"5"-15,3 7 4 16,2 22 1-16,1 16 1 0,-1 17 2 16,3 14 0-16,2 12-2 15,-1 2-1-15,3-3-4 16,3-15-7-16,4-9-9 16,3-22-18-16,1-20-51 15,2-17-5-15</inkml:trace>
  <inkml:trace contextRef="#ctx0" brushRef="#br0" timeOffset="215.8233">3632 4246 433 0,'3'12'5'0,"1"21"3"15,6 22 2-15,-1 16 2 0,4 22-1 16,1 15 2-16,5 15-1 15,1 10-5-15,-1-9-7 16,1-13 0-16,-3-15 0 16,1-13 0-16,0-25-3 0,2-12-44 15,-5-17-35-15,-5-12-1 16</inkml:trace>
  <inkml:trace contextRef="#ctx0" brushRef="#br0" timeOffset="413.5266">3444 5020 417 0,'0'0'4'0,"0"0"0"0,0 11 2 16,0-11 1-16,17 13 0 15,2-8 0-15,12-5 0 16,8 0-2-16,18-7-19 15,9-10-57-15,0-4-4 0</inkml:trace>
  <inkml:trace contextRef="#ctx0" brushRef="#br0" timeOffset="1109.9995">4107 5039 425 0,'0'0'4'16,"0"0"3"-16,0 0 1 0,0 0 0 15,0 0 2-15,0 0 0 16,-2-8 0-16,2 8 1 15,-5-14-3-15,5 14-3 16,-9-14 0-16,9 14-5 0,-13-15 0 16,13 15 0-16,-14-17 0 15,14 17 0-15,-14-15 0 16,14 15 0-16,-14-11 0 0,14 11 0 16,-11-11 0-16,11 11 0 15,-12-6 0-15,12 6 0 16,-9-3 0-16,9 3 0 15,-9 0 0-15,9 0 0 16,-12 3 0-16,12-3 0 0,-13 17 0 16,3-3 0-16,2 7 0 15,-2 6-2-15,1 7 1 16,2 0-1-16,5 3-1 16,2-1 1-16,0-5 0 0,8-8-1 15,5-9 2-15,6-9 0 16,0-8-1-16,5-8 0 15,-2-5 1-15,4 0-1 0,-2 4 1 16,1 6 0-16,-3 6-1 16,-3 6-1-16,0 9-1 15,-3 3-4-15,-1-1-11 16,-3-1-27-16,2-5-32 16,-5-11-2-16</inkml:trace>
  <inkml:trace contextRef="#ctx0" brushRef="#br0" timeOffset="1381.7736">4288 4985 404 0,'0'0'5'0,"1"17"1"16,2 1 1-16,2 8 1 16,2 1 0-16,2 3 0 15,1 0 0-15,3 0 0 0,0-4-4 16,-2-10-1-16,-1-10-2 15,-10-6 0-15,15-15 0 16,-14-6 0-16,0-6 0 0,2-4 0 16,2-1-1-16,-2 4 0 15,7 3 0-15,2 8-1 16,5 5 0-16,4 9-2 16,6 3-7-16,-2 0-30 0,7 0-36 15,0 0-1 1</inkml:trace>
  <inkml:trace contextRef="#ctx0" brushRef="#br0" timeOffset="1717.6398">4811 4388 409 0,'0'0'7'0,"0"23"2"16,-3 12 4-16,3 11-2 15,0 15 3-15,0 7-1 16,0 11 1-16,6 2-1 0,5-3-5 15,0-7-8-15,2-13 0 16,-4-15 0-16,2-13 0 16,0-9 0-16,-6-11 0 15,-5-10 0-15,0 0 0 0,-15-13 0 16,2-5 0-16,-6-4 0 16,-1 3 0-16,-4 3 0 15,-1 7 0-15,2 7 0 0,-1 9 0 16,7 13 0-16,3 6 0 15,7 6 0-15,6 1 0 16,2-1 0-16,13-5 0 16,9-11 0-16,9-6-10 15,0-1-53-15,14-20-18 16,6-13-1-16</inkml:trace>
  <inkml:trace contextRef="#ctx0" brushRef="#br0" timeOffset="2149.8809">5992 4562 413 0,'0'0'5'16,"0"16"2"-16,1 9 2 15,4 9 1-15,3 13 0 16,0 8 0-16,2 11 0 0,5 3 0 16,-1-1-5-16,0-6-3 15,-2-3-6-15,-1-19-9 16,2-13-55-16,-6-1-11 15</inkml:trace>
  <inkml:trace contextRef="#ctx0" brushRef="#br0" timeOffset="2533.5742">5891 4947 301 0,'0'0'4'0,"0"0"2"16,15-2 4-16,-1 2 1 16,2 0 1-16,8 0 2 0,5 0 0 15,4 0 1-15,7 0-3 16,-2 0-3-16,-2 0-1 16,-1 7-1-16,-2 1 0 0,-3 6-1 15,-7 0-1-15,-3 5 1 16,-2 5-2-16,-2-6-1 15,2-1-1-15,-2-2-1 16,1-8 0-16,1-7-1 0,-3-7 0 16,-1-8 0-16,-5-9 2 15,-5-1 0-15,-4-6 3 16,-5 1 1-16,-7 2 0 16,-6 7 0-16,0 6-1 15,-1 7-1-15,1 8-3 0,0 0-6 16,12 10-22-16,6 1-51 15,4 2-3-15</inkml:trace>
  <inkml:trace contextRef="#ctx0" brushRef="#br0" timeOffset="3350.3553">7724 4739 344 0,'0'0'6'15,"0"0"3"-15,0 0 4 16,0 0 1-16,0 0 0 16,-8 0 2-16,8 0 0 15,0 0 0-15,-11-3-3 0,11 3-5 16,0 0-2-16,-10-1-1 16,10 1-2-16,0 0 0 15,-11-10-1-15,11 10-1 0,-14-5 0 16,14 5 0-16,-13-3 0 15,1 3-1-15,-1 13 0 16,-3 10-1-16,-1 11 0 16,-3 9 0-16,-1 2-1 0,1 5 0 15,3-4 0-15,5-5 0 16,4-11 0-16,8-15 1 16,0-15 0-16,23-16 0 15,1-8 0-15,3-2 0 16,4 6 1-16,0 6 1 0,-2 16 1 15,-2 10 0-15,-5 27 1 16,-11 14 0-16,0 13 0 16,-5 1 1-16,-3 3-1 15,3-4-7-15,-3-16-18 0,-5-13-55 16,11-15-3-16</inkml:trace>
  <inkml:trace contextRef="#ctx0" brushRef="#br0" timeOffset="3607.5081">8005 4751 413 0,'0'0'5'15,"0"0"1"-15,1 19 2 0,1 3 1 16,2 7 0-16,0 6 1 16,6 5 0-16,2-2 0 15,2-1-6-15,4-4 0 16,2-10-4-16,2-15-1 15,-1-8-1-15,6-13-1 0,-1-9 1 16,-1-1-1-16,-1 2 1 16,-4 5 1-16,0 6 0 15,0 10 2-15,3 7-3 16,-1 15-11-16,-2 2-60 0,9 0-3 16</inkml:trace>
  <inkml:trace contextRef="#ctx0" brushRef="#br0" timeOffset="4249.9752">8654 4786 418 0,'0'0'5'0,"0"0"2"16,0 0 2-16,-6-8 1 15,6 8 1-15,0 0 0 16,-13-15 1-16,13 15 1 16,-11-12-4-16,11 12-3 0,-11-15-6 15,11 15 0-15,-17-15 0 16,9 8 0-16,8 7 0 15,-15-11 0-15,15 11 0 16,-11-8 0-16,11 8 0 16,-11-4 0-16,11 4 0 0,0 0 0 15,-7 0 0-15,7 0 0 16,-11 0 0-16,11 0 0 16,-11 14 0-16,2-4 0 0,0 9 0 15,-1 4 0-15,-2 7 0 16,3 0 0-16,0 3 0 15,3-2 0-15,1-5 0 16,5-5-2-16,6-7 0 0,8-11 0 16,6-3-2-16,4 0 0 15,6-3-1-15,2-1-3 16,3 6-5-16,-3 5-9 16,-2 6-21-16,0 7-35 0,-7-2-3 15</inkml:trace>
  <inkml:trace contextRef="#ctx0" brushRef="#br0" timeOffset="4534.7654">8759 4787 419 0,'0'0'5'0,"-1"13"1"15,1 1 2-15,0 4-1 16,4 3 0-16,2 0 0 0,7 1 0 15,-2-5 1-15,8-2-5 16,0-15-2-16,3-3-1 16,2-18-1-16,-2-3-1 0,1-6 2 15,-2 1-2-15,2 4 1 16,-5 4 1-16,1 12 0 16,-1 9 0-16,2 9 1 15,-3 13 0-15,2 5-3 0,3 2-6 16,-7-1-23-16,-4-5-45 15,4-7 0-15</inkml:trace>
  <inkml:trace contextRef="#ctx0" brushRef="#br0" timeOffset="4716.9556">9299 4382 436 0,'0'0'5'15,"0"21"2"-15,0 8 3 16,0 14 1-16,0 14 0 15,2 10 0-15,4 5 0 0,1 8-2 16,5-5-9-16,2-5 0 16,1-14 0-16,4-10-6 15,-6-19-28-15,-5-11-46 16,6-8-4-16</inkml:trace>
  <inkml:trace contextRef="#ctx0" brushRef="#br0" timeOffset="4893.8164">9183 4771 446 0,'0'0'5'15,"0"0"-1"-15,-4 10 2 16,4-10-1-16,14 15 1 16,6-12-1-16,12-2-4 0,4-1-3 15,18-3-22-15,8 2-49 16,5-11-4-16</inkml:trace>
  <inkml:trace contextRef="#ctx0" brushRef="#br0" timeOffset="5230.1298">9867 4998 431 0,'0'0'0'0,"0"0"0"15,-5-10-3-15,5-1-9 16,-3-11-17-16,-2-13-27 16,1-8-4-16,1-8 13 15,-3-9 25-15,-5 5 17 0,0 5 12 16,-7 7 14-16,3 14 20 15,-3 14 25-15,-1 8 2 16,2 11-16-16,4 13-22 16,9 2-16-16,3-3-9 0,11 1-9 15,3-7-11-15,11-3-41 16,6 3-22-16,1 5-3 16</inkml:trace>
  <inkml:trace contextRef="#ctx0" brushRef="#br0" timeOffset="5467.4331">10101 4950 412 0,'0'0'3'0,"4"-8"2"16,1-4 0-16,-2-7 1 15,2-6 1-15,-5-8 0 0,0-10 0 16,0-10 0-16,-8-8-3 16,-3-4-1-16,0 1-1 15,-1 2-1-15,0 7 0 16,3 5-2-16,4 10 2 0,5 13 0 15,2 11 0-15,10 6 1 16,10 10-1-16,5 0 1 16,8 0-2-16,5 6-5 15,8 2-18-15,5 4-51 0,-10 1-2 16</inkml:trace>
  <inkml:trace contextRef="#ctx0" brushRef="#br0" timeOffset="5650.4978">10009 4796 431 0,'0'0'5'0,"0"0"-1"16,-9 0 2-16,9 0 0 0,0 0 0 16,4-4 1-16,11-1-1 15,4-4-3-15,20 6-37 16,5-6-40-16,7 4 0 15</inkml:trace>
  <inkml:trace contextRef="#ctx0" brushRef="#br0" timeOffset="6166.4534">10348 4725 416 0,'0'0'5'0,"-2"14"2"16,2-2 0-16,0 8 1 0,0-1 0 15,5 2 0-15,6-2-1 16,3 1 2-16,3-11-6 16,2-6-1-16,5-3-1 15,0-9 0-15,-3 1 0 0,2-5 1 16,-1 5-1-16,2 5-1 15,0 8 0-15,2 14 0 16,1 3-1-16,4 12 0 16,-1 5 0-16,-1 7-1 0,-6 2 1 15,-7 2 1-15,-6 2 2 16,-10-1 2-16,-12 7 2 16,-20-4 1-16,-14 2 2 0,-9-2-6 15,-12-10-3-15,1-6 0 16,-6-16 0-16,12-12-33 15,2-9-48-15,15-9-4 16</inkml:trace>
  <inkml:trace contextRef="#ctx0" brushRef="#br0" timeOffset="6718.2681">11644 4188 391 0,'0'16'6'16,"4"16"2"-16,6 16 1 15,1 20 2-15,3 12 2 16,2 9-2-16,0 8 2 0,1 5 1 15,-4-16-6-15,-1-12-2 16,-3-20-2-16,2-24-1 16,-3-17-1-16,2-13-1 15,3-20-1-15,3-7 0 0,5-7-1 16,1 1 1-16,3 2 0 16,1 4 0-16,5 9-1 15,-1 12 0-15,-2 9 0 0,-3 18 1 16,-5 4-1-16,-9 12 1 15,-8 9 0-15,-10 5 2 16,-12 5 0-16,-10-3-1 16,-10-9-2-16,5-7-9 15,-5-16-39-15,9-21-29 0,9-5-1 16</inkml:trace>
  <inkml:trace contextRef="#ctx0" brushRef="#br0" timeOffset="7399.6546">12364 4775 384 0,'0'0'7'0,"0"0"5"16,0 0 0-16,0 0 3 15,0-9 1-15,0 9 1 16,0-11 1-16,0 11 1 0,0-13-8 16,0 13-11-16,-1-10 0 15,1 10 0-15,-6-11 0 16,6 11 0-16,-8-15 0 15,8 15 0-15,-9-15 0 0,9 15 0 16,-12-15 0-16,12 15 0 16,-9-12 0-16,9 12 0 15,0 0 0-15,0 0 0 16,-8-9 0-16,8 9 0 0,0 0 0 16,-10 0 0-16,10 0 0 15,-12 13 0-15,8 0 0 16,-4 1 0-16,-2 2 0 15,0 3 0-15,0 0 0 16,1 0 0-16,-1-1 0 0,5-1 0 16,3-3 0-16,2-1 0 15,6-2 0-15,8-4 0 16,4-2-3-16,7 0-5 0,0-1 0 16,1-1-1-16,-3-1-2 15,-1 1-3-15,-5-3-16 16,-17 0-46-16,15 0-1 15</inkml:trace>
  <inkml:trace contextRef="#ctx0" brushRef="#br0" timeOffset="7693.8603">12502 4698 446 0,'1'11'5'15,"-1"10"2"-15,1 7 1 16,2 6-1-16,2 0 1 15,2 3-1-15,6-1 1 16,1-1-2-16,0-20-6 16,5-12-4-16,-1-13-3 0,7-16 0 15,-3-6 0-15,-2-9 1 16,3 1 0-16,-4 0 4 16,-2 9 3-16,1 8 3 0,-1 14 3 15,-4 9 0-15,0 17 2 16,0 12-1-16,0 6-2 15,3 3-2-15,0-1-5 16,4-1-12-16,-5-5-44 0,3-20-23 16,0-11 0-16</inkml:trace>
  <inkml:trace contextRef="#ctx0" brushRef="#br0" timeOffset="8007.791">13103 4095 413 0,'0'5'8'0,"0"19"3"16,0 14 0-16,0 15 2 16,1 17 2-16,3 10-1 0,2 9 1 15,2 7-4-15,4-4-11 16,-1-10 0-16,0-14 0 16,-1-19 0-16,-1-12 0 15,-2-19 0-15,-4-7 0 0,-3-11 0 16,-8-11 0-16,-5-4 0 15,-6-4 0-15,-3 0-3 16,-3 2 3-16,-1 4 0 16,6 7 0-16,1 6 1 0,4 7-1 15,7 8 0-15,8 6 0 16,12-4-1-16,7 5-1 16,9-6-5-16,10-5-35 15,4-4-36-15,-1-7-1 0</inkml:trace>
  <inkml:trace contextRef="#ctx0" brushRef="#br0" timeOffset="8703.8649">14221 4841 470 0,'0'0'3'0,"0"0"0"16,0 0-2-16,0 0 1 16,-5-9-2-16,5-6-2 15,0-6-2-15,1-9-1 16,2-2-4-16,-2-11 2 0,-1-1 3 16,0 1 3-16,-4 0 5 15,-7 11 3-15,-7 7 2 16,0 8 2-16,3 10 0 15,0 7-1-15,6 7-3 0,4 6-6 16,5 5-6-16,8-7-11 16,15 2-36-16,4 4-29 15,5 1 0-15</inkml:trace>
  <inkml:trace contextRef="#ctx0" brushRef="#br0" timeOffset="8907.536">14427 4858 415 0,'0'0'1'15,"0"0"0"-15,0-13 1 0,0-2-1 16,0-5 1-16,0-7 0 16,7-7 0-16,-3-4 0 15,3 3 1-15,2 1 0 16,3 10 3-16,1 10 1 0,3 10 0 16,-1 11 0-16,2 14 0 15,-2 7-2-15,4 7-8 16,-6 15-49-16,3-16-23 15,-3 0-2-15</inkml:trace>
  <inkml:trace contextRef="#ctx0" brushRef="#br0" timeOffset="9272.4661">14853 4204 401 0,'2'12'8'0,"-2"17"2"0,6 13 2 15,-2 13 1-15,0 9 1 16,0 8-1-16,2 9 1 16,-1 5 0-16,-3-14-11 15,9-8-8-15,-9-13-38 0,6-11-36 16,-3-11-3-16</inkml:trace>
  <inkml:trace contextRef="#ctx0" brushRef="#br0" timeOffset="9453.8668">14652 4703 466 0,'0'0'2'0,"0"0"0"16,0 0 1-16,0 0 0 0,10-3 0 15,8 3 0-15,10-2 0 16,9-1 0-16,16-1-6 16,4-3-16-16,11-2-55 0,8 2-4 15</inkml:trace>
  <inkml:trace contextRef="#ctx0" brushRef="#br0" timeOffset="9891.633">15180 4696 243 0,'0'0'6'16,"7"-8"0"-16,1-6-1 15,5-8 1-15,3-5-1 16,0-5 2-16,-1-3-1 15,2-2 9-15,0 5 2 16,-11 6 4-16,-5 9 1 0,-1 17 5 16,-7 3 0-16,-3 18-1 15,-4 14 1-15,6 5-8 16,1 3-7-16,6 3-4 0,1-4-5 16,13-6-4-16,8-14-11 15,13-10-37-15,6-9-31 16,1-3-1-16</inkml:trace>
  <inkml:trace contextRef="#ctx0" brushRef="#br0" timeOffset="10109.7174">15573 4768 341 0,'0'0'1'0,"-2"-13"0"15,2-3 0-15,0-8-1 16,5-6-1-16,3-5 2 15,4 1 3-15,-1-1 5 16,5 10 5-16,-2 10 2 16,1 10 0-16,-3 11 3 0,0 17 0 15,-1 8-1-15,-4 4-8 16,-1-2-25-16,0-2-55 16,7-5-6-16</inkml:trace>
  <inkml:trace contextRef="#ctx0" brushRef="#br0" timeOffset="10625.6423">16043 4382 409 0,'0'0'4'0,"0"0"3"16,-6 0 2-16,6 0 1 0,-17 3 1 15,6 5 0-15,-5 4 2 16,-5 5 0-16,2 4-4 16,0 3-4-16,2 8-1 15,6-3 0-15,5 1-2 0,6-2-2 16,14-3 0-16,7 0-3 15,8-5 0-15,4 0 2 16,2-8-2-16,-3 3 1 16,-6-1 1-16,-6 0 1 15,-14 4 1-15,-7-1 0 0,-15 0 1 16,-5-3-1-16,-6-1-5 16,-1-13-16-16,0-1-56 15,12-11-2-15</inkml:trace>
  <inkml:trace contextRef="#ctx0" brushRef="#br0" timeOffset="10850.0498">16275 4757 365 0,'0'0'7'15,"0"0"2"-15,0 0 2 16,0 0 0-16,0 0 1 16,9-2-2-16,-3-12-3 15,5-7-12-15,-5-14-35 16,5-8-32-16,-1-3-2 0</inkml:trace>
  <inkml:trace contextRef="#ctx0" brushRef="#br0" timeOffset="10955.7186">16248 4333 442 0,'0'0'3'0,"0"0"1"15,-7 9-1-15,7-9 1 16,0 17-1-16,1-5-3 0,6-1-8 16,10-1-32-16,4 1-34 15,3-5-3-15</inkml:trace>
  <inkml:trace contextRef="#ctx0" brushRef="#br0" timeOffset="11132.1008">16592 4171 484 0,'0'15'3'0,"0"12"1"0,0 15 1 15,0 10-1-15,0 8 1 16,3 8 1-16,2 7-6 16,6 3 0-16,-5-14-7 15,12-18-71-15,-3-5-2 0</inkml:trace>
  <inkml:trace contextRef="#ctx0" brushRef="#br0" timeOffset="11335.8545">16430 4475 436 0,'0'0'2'16,"0"0"-1"-16,0 0 1 0,6 3 0 15,9 0 1-15,6 0-1 16,7 0 0-16,11-1-4 16,4-4-13-16,3-5-40 15,4 2-19-15,-7-4-2 0</inkml:trace>
  <inkml:trace contextRef="#ctx0" brushRef="#br0" timeOffset="11601.9142">16816 4451 431 0,'0'0'4'15,"0"0"1"-15,0 0 0 16,0 8 0-16,0-8 0 15,2 19 1-15,2-8-1 0,4 5 0 16,-1-3-4-16,4 0 0 16,5-3-1-16,0-1 0 15,6-1 0-15,-2-5-1 0,-2-2 1 16,6 2-3-16,-2-1-2 16,1 11-4-16,-4 0-5 15,6 7-4-15,-1 4-4 16,-5 5 0-16,2 5 4 15,-9 5 11-15,-5 8 9 0,-10-4 7 16,-7 5 10-16,-18 0 4 16,-7-4 5-16,-12-4-1 15,-4-10-6-15,6-3-18 16,-6-25-72-16,7-9-7 0</inkml:trace>
  <inkml:trace contextRef="#ctx0" brushRef="#br0" timeOffset="12915.6171">18279 3960 272 0,'0'0'9'0,"-3"-10"5"16,3 10 3-16,-6-12 5 16,6 12 1-16,-8-17 5 0,6 6-1 15,-6 1 1-15,8 10-5 16,-11-14-5-16,1 8-4 15,-3-4-2-15,-2 9-8 16,-6 1-4-16,-4 0 0 16,-3 14 0-16,-10 15 0 0,-1 9 0 15,-9 24 0-15,5 22 0 16,-3 17 0-16,3 15 0 16,10 10 0-16,9 5 0 15,19-3 0-15,10-7 0 0,21-12 0 16,14-15 0-16,10-24 0 15,5-14-72-15,12-10-15 16</inkml:trace>
  <inkml:trace contextRef="#ctx0" brushRef="#br0" timeOffset="13403.8843">18400 4451 411 0,'0'0'7'0,"0"0"3"16,-3 0 1-16,-7 0 0 16,0 3 2-16,-4 6-1 15,-3 6 1-15,-3 4-1 0,2 5-5 16,0 8-3-16,6-3-4 15,10 2 0-15,2 2 0 16,8-5 0-16,12-7 0 16,6-1 0-16,7-4 0 15,-1-8 0-15,-1 3-2 0,-3-1 4 16,-11 1-2-16,-7 4 0 16,-10 4 0-16,-17 5 0 15,-12 2 0-15,-3 4-3 0,-10-8-34 16,2-4-42-16,9-3-4 15</inkml:trace>
  <inkml:trace contextRef="#ctx0" brushRef="#br0" timeOffset="14079.7142">18667 4543 254 0,'0'0'2'0,"0"0"2"16,0 0 6-16,0-5 2 15,0 5 4-15,0 0 2 16,0 0 3-16,0 0 1 0,6 1 0 15,-6-1-2-15,7 20-5 16,-7-5-1-16,0 4-4 16,4 4-3-16,-1 3-2 15,-1 0-2-15,4 1-1 16,4-10 0-16,-3 1-1 0,5-12-1 16,4-7-3-16,1-14-3 15,5-12-3-15,1-6-3 16,-1-4 1-16,1 0-2 15,1 6 3-15,-1 10 2 0,-4 11 5 16,-4 10 4-16,3 5 6 16,-2 16 3-16,0 3 1 15,-6 1 0-15,7-7-1 16,-2-10-3-16,4-8-3 0,0-7-1 16,5-7-2-16,-6-5 0 15,8 1 1-15,-1 6 2 16,-1 10 0-16,-5 8 3 15,2 17 1-15,-6 5-1 0,-2 8 0 16,-1 0-2-16,2-6-6 16,2 1-14-16,3-13-60 15,2-13-5-15</inkml:trace>
  <inkml:trace contextRef="#ctx0" brushRef="#br0" timeOffset="14533.3637">19589 4471 431 0,'0'0'5'15,"0"0"2"-15,-8-10 2 16,8 10-1-16,0 0 1 16,-10-8 0-16,10 8 0 0,0 0 0 15,-10-10-4-15,10 10-2 16,0 0-2-16,0 0 1 15,0 0 0-15,0 0 0 16,0 0-2-16,0 0 0 0,-7-2 0 16,7 2 0-16,0 0 0 15,-12-5 0-15,12 5 0 16,-12-1 0-16,12 1 0 16,-12 0 0-16,3 0 0 0,9 0 0 15,-17 16-4-15,1-4 1 16,5 0 1-16,-4 8 1 15,0-2-1-15,0 1 1 16,2 2 0-16,-2-7-1 0,7 1 2 16,5-1 0-16,3-1-1 15,3-4 1-15,9 1-1 16,4-5 1-16,-1 1 1 16,4 2 0-16,-1-3-1 0,-6-2 0 15,0-2-1-15,0-1-10 16,-12 0-42-16,11-7-27 15,1-8 0-15</inkml:trace>
  <inkml:trace contextRef="#ctx0" brushRef="#br0" timeOffset="14743.8548">19793 4084 457 0,'0'0'5'15,"0"21"1"-15,0 9 1 16,0 15 1-16,0 11 0 16,0 12 0-16,0 7 0 0,4 3-4 15,6-3-4-15,-1-11 0 16,8-14-6-16,-2-20-18 16,3-21-45-16,1-9-13 15</inkml:trace>
  <inkml:trace contextRef="#ctx0" brushRef="#br0" timeOffset="14897.8504">20026 3837 441 0,'0'0'7'0,"8"21"3"15,-3 10 2-15,-2 15 0 0,4 15 0 16,-1 17 1-16,-2 12-9 16,8 16-4-16,-6 0 0 15,5 2 0-15,0-18 0 16,-11-9-73-16,14-8-12 0</inkml:trace>
  <inkml:trace contextRef="#ctx0" brushRef="#br0" timeOffset="16043.9154">4174 5806 392 0,'0'0'2'16,"-3"15"3"-16,-1 9 1 15,1 15 3-15,2 16 2 16,0 13 2-16,1 11 0 0,0 9 0 16,1 4-1-16,5-8-2 15,-1-6-2-15,0-18-2 16,1-16-2-16,-3-13-1 15,-3-13-1-15,0-18-2 0,-13-3 2 16,-3-11-2-16,-6-1 0 16,-5-7 0-16,-6 10 0 15,-3 3 0-15,-2 6 0 16,3 17 0-16,3 11 0 0,7 8 0 16,10 7 0-16,8 2 0 15,12-4 0-15,14-8 0 16,12-13 0-16,16-9-11 0,-2-1-54 15,10-19-18-15,1-10 0 16</inkml:trace>
  <inkml:trace contextRef="#ctx0" brushRef="#br0" timeOffset="16379.8522">4409 6482 410 0,'0'0'4'0,"-5"12"3"0,5 9 2 16,-2 4 0-16,0 5 1 16,2 4 0-16,0 0 0 15,4 3-1-15,9-9-3 16,3-8-3-16,1-12-2 16,7-8-1-16,3-3-1 0,5-2 1 15,5 5-1-15,0 2 0 16,9 15 0-16,-2 12 0 15,1 10 0-15,-5 12 1 16,-3 4 0-16,-12 4 1 0,-9-2 1 16,-13-3 0-16,-9-6 1 15,-15-8 0-15,-13-10 0 16,-8-7-1-16,-11-14-2 0,-4-9-8 16,-9-12-20-16,5-10-50 15,9-3-2-15</inkml:trace>
  <inkml:trace contextRef="#ctx0" brushRef="#br0" timeOffset="16837.72">5118 6909 376 0,'0'0'3'0,"0"0"-2"16,-7-9 2-16,5-9-2 0,1-9 0 16,1-8-1-16,2-11-1 15,8 0 1-15,3-1-5 16,4-1 4-16,4 8 1 15,4 17 2-15,3 14 3 0,-1 9 1 16,-4 24 2-16,-2 6 0 16,-2 8 1-16,-6 5-9 15,4-16-56-15,-8 9-11 16</inkml:trace>
  <inkml:trace contextRef="#ctx0" brushRef="#br0" timeOffset="17317.8125">5669 6573 438 0,'0'0'3'0,"0"0"3"16,0 0 1-16,-6-12 1 16,6 12 2-16,0 0 0 15,-12-10 1-15,12 10 0 0,0 0-4 16,0 0-7-16,-11-6 0 15,11 6 0-15,0 0 0 16,0 0 0-16,0 0 0 16,-9-6 0-16,9 6 0 0,-10-5 0 15,10 5 0-15,-9-5 0 16,9 5 0-16,-10-4 0 16,10 4 0-16,0 0 0 0,-13-4 0 15,13 4 0-15,0 0 0 16,-8-3 0-16,8 3 0 15,0 0 0-15,-15 0 0 16,15 0-2-16,-16 9-1 0,6 0 0 16,-1 4 0-16,-2 2 0 15,2 5 0-15,2-2 0 16,1-2 0-16,4 2 1 16,4-1-1-16,0-5 1 15,6 1 1-15,4-5-1 0,5 1 1 16,0-1 0-16,1 2 1 15,1 0 1-15,0 2-1 16,-2-2-1-16,3 4-13 16,-12 5-56-16,10-17-7 0</inkml:trace>
  <inkml:trace contextRef="#ctx0" brushRef="#br0" timeOffset="18013.5099">5897 6500 292 0,'0'0'5'0,"0"0"1"0,0 0 2 15,0 0 5-15,0 0 2 16,0 0 2-16,0 0 2 16,0 0 2-16,0 15-7 15,0-6 0-15,0 6-3 0,6 0-3 16,-2 6-3-16,2-3-2 15,3 3-3-15,3-2-1 16,-1-4-1-16,1-6-1 16,1-4 1-16,2-5-1 0,2-6-1 15,0-9 1-15,4 2 0 16,1-1 0-16,-2-1 2 16,6 3 0-16,-2 3 2 15,0 6 1-15,-4 3 1 16,-3 0 2-16,-3 3 1 0,-3 1 1 15,-11-4 0-15,14 5 0 16,-14-5-1-16,12 0-1 16,-12 0 0-16,15 3-1 0,1 4-2 15,1 5 0-15,4-1 0 16,2 2 1-16,-2 2-2 16,4 0-3-16,-5-7-6 15,2 0-21-15,1-8-48 0,-11-1-2 16</inkml:trace>
  <inkml:trace contextRef="#ctx0" brushRef="#br0" timeOffset="18181.8334">6629 6641 455 0,'0'0'1'16,"0"0"1"-16,-9 7-3 0,9-7-7 15,0 0-9-15,-10 0-24 16,13-9-33-16,-2-9-1 16</inkml:trace>
  <inkml:trace contextRef="#ctx0" brushRef="#br0" timeOffset="18295.9633">6530 6341 468 0,'0'0'3'0,"-12"0"2"16,4 9-1-16,0 3 1 15,-2 3 0-15,2 1-1 16,5 2-2-16,2-4-5 0,7 3-17 15,11-5-56-15,5-9-4 16</inkml:trace>
  <inkml:trace contextRef="#ctx0" brushRef="#br0" timeOffset="18503.9641">6826 6338 394 0,'0'0'6'0,"0"0"2"16,0 0 2-16,0 0 1 15,-9 3 1-15,2 9 3 16,-5 3 0-16,2 9 1 0,-5 9-5 16,6 3-2-16,2 3-5 15,5 0-4-15,5-3 0 16,9-4 0-16,10-6 0 16,4-14 0-16,16-4-27 0,4-8-53 15,3-12-2-15</inkml:trace>
  <inkml:trace contextRef="#ctx0" brushRef="#br0" timeOffset="18915.8264">8001 6667 405 0,'0'0'6'0,"0"0"0"16,0 0 2-16,-4-14 2 16,-5-3-1-16,1-7 1 0,-2-10 0 15,-5-7 0-15,3-5-5 16,-4-3-2-16,4-1-1 16,7 5-2-16,-1 5 0 0,7 11 0 15,14 11 0-15,10 5-4 16,9 13-8-16,1 2-36 15,17 5-28-15,4 3-2 16</inkml:trace>
  <inkml:trace contextRef="#ctx0" brushRef="#br0" timeOffset="19353.7732">8503 6275 408 0,'0'0'6'0,"0"0"3"0,0 0 2 15,-10 0 1-15,10 0 1 16,-14-3 0-16,14 3 1 16,-14-6 0-16,14 6-5 0,-16-10-7 15,16 10-2-15,-12-10 0 16,12 10 0-16,-11-4 0 16,11 4 0-16,-11-3 0 15,11 3 0-15,-7-1 0 16,7 1 0-16,0 0 0 0,-11 0 0 15,11 0 0-15,0 0 0 16,0 0 0-16,-11 1 0 16,11-1 0-16,-9 10 0 0,9-10 0 15,-13 12 0-15,13-12 0 16,-15 14 0-16,4-2 0 16,0 3 0-16,0 0 0 15,-1 1-3-15,0 1 0 0,5 4 0 16,-1 0 0-16,5-2 1 15,3-5 0-15,3-1 0 16,8-5 0-16,2-2 0 16,5-1 1-16,-2 0-1 0,2 0 2 15,1-1-3-15,-2 4-14 16,1-1-58-16,-5-4-2 16</inkml:trace>
  <inkml:trace contextRef="#ctx0" brushRef="#br0" timeOffset="19951.7714">8693 6275 334 0,'0'0'7'0,"0"24"2"15,1-1 4-15,4 5 1 16,2 4 0-16,2 2 0 16,0-1-1-16,0-3 0 0,3-9-6 15,-2-18-3-15,0-6-4 16,-1-18-1-16,1-8-2 16,-3-5 1-16,2 0-1 15,1 2 3-15,1 4 1 16,5 10 3-16,-2 13 1 0,4 8 1 15,-5 12 2-15,8 9 0 16,-7 2-1-16,3-3-7 16,4 3-30-16,-4-4-43 0,2-8-4 15</inkml:trace>
  <inkml:trace contextRef="#ctx0" brushRef="#br0" timeOffset="20454.8004">9297 6217 442 0,'0'0'4'15,"0"0"2"-15,0 0 1 0,-14 1-1 16,14-1 1-16,0 0 1 16,-11 6-1-16,11-6 2 15,0 0-4-15,0 0-1 16,0 0-1-16,0 0 0 15,0 0-3-15,0 0 0 0,-9 0 0 16,9 0 0-16,0 0 0 16,-8 0 0-16,8 0 0 15,-10 0 0-15,10 0 0 16,-16-4 0-16,16 4 0 0,-15-3 0 16,5 3 0-16,1 0 0 15,-2 4 0-15,-2 4 0 16,2 6 0-16,-4 4-2 0,2 4 0 15,1-1-1-15,2 4 0 16,3-6 1-16,5-2 0 16,2-17 0-16,11 9 0 15,8-9-1-15,7-4 2 0,2 2-1 16,7 2 2-16,1 6 0 16,4 9 1-16,-4 13-1 15,-2 7 1-15,-6 7 1 16,-4 9 0-16,-11-1 1 0,-6 3 0 15,-7-5-1-15,-11-2 1 16,-8-5-2-16,-7-13-3 16,-2-5-15-16,-3-17-59 15,-2-7-4-15</inkml:trace>
  <inkml:trace contextRef="#ctx0" brushRef="#br0" timeOffset="20759.9475">9539 6336 462 0,'0'0'1'0,"0"0"1"0,8-1 0 16,2-8 0-16,3-5 1 15,2-5-1-15,3-2 1 16,1-6-2-16,-2-5 0 15,-5 0 0-15,-6 3 0 0,-6 5 1 16,-6 9 1-16,-9 13 2 16,-6 4 0-16,0 18 2 15,0 4-1-15,6 13-4 16,10 1-2-16,5 1 0 0,11-3 0 16,13-8 0-16,14-8-24 15,19-7-55-15,-5-10-3 16</inkml:trace>
  <inkml:trace contextRef="#ctx0" brushRef="#br0" timeOffset="21129.5061">10005 5813 416 0,'7'9'4'16,"12"9"2"-16,6 11 2 15,7 5 1-15,10 10 1 0,2 8 1 16,5 7 2-16,-3 13 1 16,-8-2-4-16,-15 5 0 15,-15-3-10-15,-12 6 0 16,-20 0 0-16,-15-3 0 0,-6 0 0 16,-10-20-3-16,2-4-78 15,-5-12-3-15</inkml:trace>
  <inkml:trace contextRef="#ctx0" brushRef="#br0" timeOffset="21809.9645">8488 6299 348 0,'0'0'5'15,"-2"18"2"-15,2 1 2 16,0-2-2-16,0 9 2 15,4-1-2-15,4 8-8 16,-1 1-35-16,3-14-29 0,3-4-5 16</inkml:trace>
  <inkml:trace contextRef="#ctx0" brushRef="#br0" timeOffset="44070.0126">1957 4961 411 0,'0'0'3'0,"0"0"1"0,-1 13 1 16,7-4 1-16,10-1 0 15,8-4 1-15,9-1-1 16,9-1 1-16,11-4-11 16,14-16-64-16,2 12-6 0</inkml:trace>
  <inkml:trace contextRef="#ctx0" brushRef="#br0" timeOffset="45387.0546">2119 9648 312 0,'0'0'10'15,"0"0"2"-15,0 0 2 16,0 0 3-16,0 0 3 16,0 0 0-16,0 8 0 0,0-8 2 15,10 19-9-15,3-11-4 16,0 3-2-16,9 3-1 16,1-3-3-16,5 1-6 0,1-5-9 15,6-14-56-15,-1 7-10 16</inkml:trace>
  <inkml:trace contextRef="#ctx0" brushRef="#br0" timeOffset="50629.6995">3131 9372 316 0,'0'0'5'0,"0"0"3"0,0 0 4 15,0 0 2-15,0 0 3 16,0 0 1-16,-3 8 0 15,4 11 2-15,9 8-3 16,4 19-4-16,4 17-3 0,3 13-3 16,4 10-2-16,4 8 0 15,-1-2-3-15,0-10 0 16,-4-12-2-16,-1-19 0 0,-8-26-1 16,-2-25-3-16,-9-25-4 15,1-23-9-15,-5-22-19 16,0-22-18-16,0-15-16 15,-3 3 0-15,3 5 5 16,3 15 14-16,5 21 18 0,8 26 20 16,1 32 33-16,11 30 26 15,-2 30 21-15,8 21-5 16,0 6-12-16,0 0-11 16,-3-5-13-16,-4-14-7 0,-5-18-9 15,-3-29-6-15,-4-21-2 16,0-30-2-16,0-22 0 15,2-12 0-15,7-4 1 16,0 1 1-16,6 8 3 0,1 20 4 16,2 25 1-16,-3 20 3 15,3 36 1-15,-7 20 0 16,-2 15 0-16,-4 10-2 0,-4-2-7 16,5 7-29-16,-5-12-53 15,-2-18-4-15</inkml:trace>
  <inkml:trace contextRef="#ctx0" brushRef="#br0" timeOffset="51186.0503">4379 9900 298 0,'6'0'5'0,"7"0"1"15,5 0 3-15,-1-10 1 16,6-6 0-16,3-8 0 16,1-6 0-16,1-10 2 0,-12-3-4 15,-2-4 3-15,-7 5 2 16,-3 4 1-16,-4 10 2 16,-4 15 0-16,-7 15 1 15,-2 25 0-15,2 14 0 0,-4 12-5 16,5 8-12-16,4 1 0 15,6-3 0-15,4-9 0 16,17-6-9-16,16-18-71 0,-3-12-4 16</inkml:trace>
  <inkml:trace contextRef="#ctx0" brushRef="#br0" timeOffset="51715.5323">5001 9648 416 0,'0'0'6'0,"0"0"2"16,0 0 3-16,-4 9 0 0,4-9 0 15,0 0 1-15,-5 11 1 16,5-11 0-16,0 0-3 16,0 0-10-16,0 0 0 15,0 0 0-15,-11-3 0 0,11 3 0 16,-7-14 0-16,7 14 0 15,-9-15 0-15,9 15 0 16,-12-12 0-16,12 12 0 16,0 0 0-16,-6-9 0 0,6 9 0 15,0 0 0-15,0 0 0 16,0 0 0-16,-11-7 0 16,11 7 0-16,0 0 0 15,-11-4 0-15,11 4 0 0,0 0 0 16,-11 0 0-16,11 0 0 15,-10 0 0-15,10 0 0 16,0 0 0-16,-11 4 0 16,11-4 0-16,-9 9 0 0,3 0 0 15,-4 4 0-15,4 5 0 16,-4 6 0-16,0 3 0 16,1 2 0-16,2 3-4 0,2 2 2 15,2-5 0-15,3-5 0 16,3-4 0-16,5-8 0 15,4-3 0-15,5-6-2 16,4 0 0-16,-2 0 0 16,6-1-2-16,0 1-5 0,2-2-32 15,0 1-35-15,-5-2 0 16</inkml:trace>
  <inkml:trace contextRef="#ctx0" brushRef="#br0" timeOffset="52049.8215">5251 9523 406 0,'0'0'5'0,"0"0"3"16,0 9 2-16,0 3 1 15,0 5 1-15,-2 4 0 16,2 3 1-16,-1 2 0 0,-1-2-5 15,2 1-3-15,1-7-2 16,6-1-2-16,2-1-1 16,7 0-3-16,0-2-2 0,8 5-2 15,-3 1-2-15,0 7 1 16,1 1 0-16,-7 4 1 16,-3 4 2-16,-11-3 4 15,-1-3 3-15,-13-1 3 16,-6-10 1-16,-5-6-2 0,-5-13-7 15,2-5-21-15,13-13-50 16,-9-4-4-16</inkml:trace>
  <inkml:trace contextRef="#ctx0" brushRef="#br0" timeOffset="52329.7005">5530 9634 431 0,'0'5'7'16,"0"12"1"-16,2 10 3 16,-1 6 0-16,7 4 0 15,-2 1 0-15,5 0 0 0,3-3-1 16,2-13-10-16,6-15 0 16,0-12 0-16,-1-15 0 15,2-12 0-15,1-3 0 16,-4-2 0-16,-5 7 0 0,0 10 0 15,-5 17 0-15,3 6 0 16,-1 20 0-16,-3 12 0 16,13 11-18-16,7-3-62 15,-4-3-2-15</inkml:trace>
  <inkml:trace contextRef="#ctx0" brushRef="#br0" timeOffset="52787.4032">6076 9866 396 0,'0'0'4'0,"-6"-5"0"16,-2-9 2-16,-3-4 1 16,2-10 0-16,-2-9 1 15,1-1 2-15,1-2 0 0,3 3-2 16,5 2-1-16,2 5-1 16,8 7-1-16,9 13 0 15,5 3 0-15,5 7-2 16,6 0-4-16,9 0-13 0,-1 7-61 15,3-1-3-15</inkml:trace>
  <inkml:trace contextRef="#ctx0" brushRef="#br0" timeOffset="53003.8383">6503 9907 425 0,'0'0'1'0,"0"0"0"0,-4-14 0 15,-2-5-5-15,2-8-7 16,0-16-8-16,-1-4-2 15,1-11 0-15,0 0 8 0,0 5 11 16,-3 7 5-16,2 14 8 16,-4 13 11-16,1 19 7 15,-3 8 0-15,5 13 0 16,0 8-8-16,3-2-13 16,5-2-14-16,6-12-24 0,8 0-48 15,5-4-1-15</inkml:trace>
  <inkml:trace contextRef="#ctx0" brushRef="#br0" timeOffset="53193.0849">6636 9876 407 0,'0'0'6'0,"0"0"0"0,0 0 0 15,0 0 0-15,0 0 1 16,3-20-1-16,1-7 0 16,1-8 1-16,3-6-6 0,1-3 0 15,3 0-1-15,0 9 1 16,4 12 0-16,0 16 0 15,4 13 0-15,-2 20-2 16,2 7-7-16,6 3-38 0,1 6-29 16,6-1-2-16</inkml:trace>
  <inkml:trace contextRef="#ctx0" brushRef="#br0" timeOffset="53693.7758">7145 9659 466 0,'0'0'5'15,"0"0"2"-15,-5-3 0 16,5 3 1-16,0 0 0 16,-11-3 2-16,11 3-10 0,-11-14 0 15,11 14 0-15,-9-17 0 16,5 6 0-16,-2 1 0 16,-1-1 0-16,1 3 0 15,6 8 0-15,-14-13 0 0,14 13 0 16,-10-9 0-16,10 9 0 15,0 0 0-15,-10-9 0 16,10 9 0-16,0 0 0 16,-12-11 0-16,12 11 0 0,-8-4 0 15,8 4 0-15,-11 0 0 16,11 0 0-16,-12 21 0 16,6-5 0-16,1 6 0 15,-1 5 0-15,0 2 0 0,2 2 0 16,4-2 0-16,0 0 0 15,3-7 0-15,3-3 0 16,6-9-3-16,2-3 0 16,6-7 1-16,0-2 1 0,3-5 0 15,0 1 0-15,4 1 2 16,0 4-1-16,-2 1 1 16,0 3 0-16,-3 8 0 15,-3 7 0-15,-6 6 1 0,-2 9-1 16,-10 7 0-16,-6 7 1 15,-9 5-2-15,-10 3 0 16,-9-5-3-16,1-13-50 16,-10-2-27-16,-7-17-2 0</inkml:trace>
  <inkml:trace contextRef="#ctx0" brushRef="#br0" timeOffset="54417.6349">5214 9472 231 0,'0'0'4'0,"0"0"3"15,0 0 2-15,0 0 2 16,0 0 1-16,0 0 4 16,0 0 1-16,9-11 0 15,-9 11-3-15,12-8-3 16,-12 8-2-16,17-10-7 0,-2 1-31 15,4 1-33-15,-3-3-5 16</inkml:trace>
  <inkml:trace contextRef="#ctx0" brushRef="#br0" timeOffset="55279.491">8564 9564 436 0,'0'0'3'0,"0"0"2"15,0 0 1-15,0 0 1 16,0 0 0-16,-9-3 0 16,9 3 2-16,-9-10 0 0,9 10-3 15,-12-18-2-15,7 8 0 16,-4-1-1-16,-2 0 0 16,5 1-1-16,-4 1-2 15,10 9 0-15,-18-15 0 16,18 15 0-16,-13-10 0 0,13 10 0 15,-11-9 0-15,11 9 0 16,-9-5 0-16,9 5 0 16,-14-5 0-16,14 5 0 15,-17-3 0-15,7 3 0 0,-1 0 0 16,0 5 0-16,-2 0 0 16,0 8 0-16,1 8 0 15,1 3 0-15,3 9 0 16,5 4-2-16,3-2 0 0,2 1 1 15,9-2-1-15,7-7 0 16,5-9-1-16,1-15 0 16,2-6 0-16,2-14-2 0,-1-8-1 15,0-3-1-15,-3-1-1 16,0 3-2-16,-3 6 1 16,0 15-1-16,-2 3-6 15,1 7-6-15,-2 4-17 0,1 4-12 16,2-1-20-16,-6-12-5 15</inkml:trace>
  <inkml:trace contextRef="#ctx0" brushRef="#br0" timeOffset="55433.1872">8761 8933 313 0,'0'0'16'0,"0"0"5"16,8 14 4-16,2 17 1 16,-1 10 0-16,3 17 1 15,0 13 1-15,4 11-1 16,2 7-25-16,-3 2-2 15,5-7 0-15,-1-14 0 0,3-7 0 16,-6-15-79-16,2-17-5 16</inkml:trace>
  <inkml:trace contextRef="#ctx0" brushRef="#br0" timeOffset="55593.3999">8686 9501 458 0,'0'0'1'0,"0"0"2"16,5 0 1-16,7 0 1 0,11-2 0 16,13-4 0-16,10-2-2 15,13-10-8-15,17-2-67 16,8 1-5-16</inkml:trace>
  <inkml:trace contextRef="#ctx0" brushRef="#br0" timeOffset="56031.019">10458 9460 388 0,'0'0'1'0,"0"0"2"0,0 0 1 15,4-12 2-15,1 1 0 16,6-3 0-16,0-8 1 15,2-2 1-15,1-2-1 16,-2-1 1-16,-1 1 0 0,-4 6 0 16,-5 6 0-16,-2 14 0 15,-8 7 0-15,-2 20 0 16,-1 13 0-16,3 7-3 16,-2 5-2-16,7-1-2 0,3-3 1 15,10-6-5-15,7-19-9 16,12-21-46-16,2-2-25 15,1-10 1-15</inkml:trace>
  <inkml:trace contextRef="#ctx0" brushRef="#br0" timeOffset="56240.2738">10837 9461 435 0,'0'0'4'16,"0"18"1"-16,1-6 2 15,2 3-1-15,3-1 0 0,2-1 1 16,2-4 0-16,0-7 1 15,5-7-4-15,-5-16-2 16,0-11 0-16,-1-7 0 0,-1-4-1 16,-2-2 0-16,2 5-1 15,-2 5-1-15,2 11-1 16,5 8-5-16,7 16-23 16,5 11-48-16,1 12-1 0</inkml:trace>
  <inkml:trace contextRef="#ctx0" brushRef="#br0" timeOffset="56707.6518">11140 9424 400 0,'0'0'2'16,"0"0"0"-16,11 4 1 15,2-4 1-15,7-5 0 16,3-10 0-16,5-3 1 16,3-7-1-16,-1-2 0 0,-3-5-1 15,-2-1 1-15,-10 4 2 16,-3 5 1-16,-10 10 2 16,-2 14 0-16,-12 6 1 0,-2 17 1 15,-4 15-1-15,0 8 0 16,3 8-10-16,3 1 0 15,10-1 0-15,2-8 0 16,18-13 0-16,8-10 0 16,9-14 0-16,6-12-24 0,-6-14-56 15,13-12-3-15</inkml:trace>
  <inkml:trace contextRef="#ctx0" brushRef="#br0" timeOffset="56951.2633">11741 9506 339 0,'0'0'8'0,"0"0"2"15,0 0 5-15,-4-8 2 0,-1-5 0 16,-3 0 1-16,-3-6 0 16,-1-5 1-16,2 0-7 15,-1-3-4-15,2 2-3 16,1 4-3-16,7 4 0 0,1 4-2 15,8 4 0-15,6 3-3 16,8 3-6-16,1 0-9 16,7-5-33-16,3 1-26 0,-2-2-3 15</inkml:trace>
  <inkml:trace contextRef="#ctx0" brushRef="#br0" timeOffset="57216.9751">11938 9188 428 0,'0'0'5'0,"0"0"2"15,-4 15 1-15,1 2 1 16,1 7 1-16,0 1 0 0,2 6 0 15,0 2 1-15,4-1-5 16,5-5-3-16,6-6-1 16,4-10 0-16,4-7-2 15,4-4 0-15,2 0 0 16,-1-5 0-16,0 0 0 0,3 5 0 16,-4 5 0-16,-1 10-2 15,-1 8 0-15,-5 9 0 16,-1 6 0-16,-5 5 1 15,-7 5 0-15,-7 2 1 0,-6-1 1 16,-14-3 0-16,-8-7 1 16,-10-8-1-16,-9-13-4 15,-1-12-19-15,4-15-55 16,-8-15-4-16</inkml:trace>
  <inkml:trace contextRef="#ctx0" brushRef="#br0" timeOffset="57685.7118">13448 9150 433 0,'0'0'5'0,"-4"-7"3"15,4 7 1-15,-17-6 2 16,0 6 0-16,-4 3 1 0,-2 17 1 16,-2 6-4-16,-2 15-9 15,5 6 0-15,3 6 0 16,11 2 0-16,8-3 0 15,8-9 0-15,17-14 0 0,8-23-13 16,10-11-69-16,4-20-2 16</inkml:trace>
  <inkml:trace contextRef="#ctx0" brushRef="#br0" timeOffset="58254.6203">13726 9101 447 0,'0'0'6'15,"-7"14"1"-15,-2 7 1 16,4 4 0-16,1 10 1 15,3 4-1-15,1 2 1 0,1 0 0 16,12-7-9-16,4-8 0 16,6-11 0-16,1-13 0 15,-1-10 0-15,-3-15 0 16,1-2-2-16,-5-6 1 0,0 2 0 16,-1 5 0-16,0 8 0 15,2 10 0-15,3 10 0 16,2 18-1-16,5 13 1 15,0 7 0-15,1 10 1 16,-4 6 0-16,-7 6 2 0,-7 1 1 16,-10-3 1-16,-9-1-1 15,-16-2-3-15,-12-9 0 16,-11-9 0-16,-6-12 0 16,-5-17 0-16,-2-18-7 0,2-21-72 15,1-8-4-15</inkml:trace>
  <inkml:trace contextRef="#ctx0" brushRef="#br0" timeOffset="58694.205">14444 9002 347 0,'0'0'8'16,"0"0"5"-16,1-13 4 0,-1 13 1 15,0-16 3-15,0 16 0 16,-18-8 1-16,9 11 1 16,-10 16-8-16,1 13-9 0,-4 17-6 15,3 11 0-15,4 5 0 16,4 2 0-16,10-3 0 15,2-15 0-15,17-14 0 16,2-25 0-16,11-13-23 0,12-29-58 16,-10-19-2-16</inkml:trace>
  <inkml:trace contextRef="#ctx0" brushRef="#br0" timeOffset="58847.3294">14555 8555 443 0,'0'7'6'0,"0"20"2"16,2 14 1-16,2 16 1 15,2 20 1-15,4 11-1 16,4 7 1-16,1 9-8 16,4-10-3-16,5-9 0 15,-2-22 0-15,7-8-35 0,2-23-45 16,-1-18-3-16</inkml:trace>
  <inkml:trace contextRef="#ctx0" brushRef="#br0" timeOffset="59105.5494">14879 9264 378 0,'0'0'3'0,"0"0"0"16,9-10 1-16,5-8 0 0,-2-3-1 16,9-8 2-16,-4-5-1 15,1-7 0-15,-2 0 3 16,-8 6 2-16,-4 8 2 0,-5 14 2 15,-10 13 1-15,-8 21 1 16,0 16 0-16,2 14-1 16,1 5-9-16,11 4-5 15,5-2 0-15,16-3 0 0,9-3-56 16,18-24-25-16,11-13-3 16</inkml:trace>
  <inkml:trace contextRef="#ctx0" brushRef="#br0" timeOffset="59801.3367">16565 8847 350 0,'0'0'6'0,"0"0"1"0,0 0 5 16,0 0 1-16,0 0 2 16,-8-5 2-16,8 5 1 15,0 0 0-15,0 0-4 0,0 0-2 16,-10-6-3-16,10 6-1 16,0 0-4-16,-8 0 0 15,8 0-2-15,0 0 0 16,-12 3-2-16,12-3 0 15,-15 8 0-15,5 2 0 0,0 0 0 16,-5 7 0-16,2 0 0 16,-6 5 0-16,6 7 0 15,-2 2-2-15,4 2 0 16,2-3 0-16,7-3-1 0,2-8 1 16,5-9 1-16,6-10 0 15,6-17-1-15,-1-9 2 16,6-4-1-16,-1 1 0 15,-1 5 0-15,3 13 1 0,3 20-1 16,-2 22 1-16,4 17 0 16,-1 15 1-16,1 11 1 15,-1 4 1-15,-1 3 0 0,-7-7 0 16,-6-12 1-16,-10-3-1 16,-5-10-3-16,-13-6 0 15,-9-7 0-15,-9-11 0 16,-3-4 0-16,-7-13 0 0,4-5-7 15,-7-3-50-15,15-13-25 16,7-2-2-16</inkml:trace>
  <inkml:trace contextRef="#ctx0" brushRef="#br0" timeOffset="60177.7976">17026 9220 303 0,'0'-8'0'16,"-4"-11"-1"-16,3-8-2 15,-8-8-1-15,5-2-1 16,-6-1 7-16,4 1 5 0,-1 1 3 16,-4 14 4-16,7 10 2 15,4 12 4-15,-9 3 1 16,7 8-1-16,2-11-10 15,0 11-11-15,0-11-22 16,0-9-45-16,6-2-4 0</inkml:trace>
  <inkml:trace contextRef="#ctx0" brushRef="#br0" timeOffset="60527.8255">17234 8935 423 0,'0'0'4'0,"-2"24"3"15,2-2 0-15,0 8 0 16,3 3 1-16,6 0 0 0,-1 1 0 16,7-2 0-16,1-12-3 15,3-14-3-15,-2-6-1 16,1-17-1-16,-2-11-1 16,0-5-2-16,-4-2-2 0,-2-4-2 15,2 8-5-15,0 1-10 16,-1 2-44-16,3 17-11 15</inkml:trace>
  <inkml:trace contextRef="#ctx0" brushRef="#br0" timeOffset="60763.8293">17546 9010 403 0,'0'0'4'16,"0"12"0"-16,1-2 2 16,4-1-1-16,2 3 0 15,3-4 2-15,7-1-1 0,-2-5 1 16,8-5-3-16,-3-11-1 15,4-10-1-15,-4-5 1 16,-4-2 1-16,-6 1-1 16,-8 2 2-16,-2 3 0 0,-3 8-1 15,-8 14 1-15,-4 9-1 16,3 15 0-16,0 11-4 16,6 6-4-16,6 6-11 15,11 0-29-15,8-6-33 0,9-6-3 16</inkml:trace>
  <inkml:trace contextRef="#ctx0" brushRef="#br0" timeOffset="61007.331">18070 8788 462 0,'0'0'5'0,"-7"6"1"16,-2 4 2-16,-9 5 2 16,0 5-1-16,-3 2 2 15,0 6-11-15,3 1 0 0,5 0 0 16,11-2 0-16,4-1 0 15,16-4 0-15,5-4 0 16,7-5 0-16,0 3 0 16,-2-3 0-16,0-1 0 15,-12 7 0-15,-12-1 0 0,-4 4 0 16,-16 4 0-16,-12 5 0 16,-12-6 0-16,4 6 0 15,13-10-70-15,-14-6-14 16</inkml:trace>
  <inkml:trace contextRef="#ctx0" brushRef="#br0" timeOffset="61529.8016">19202 8847 401 0,'0'0'6'15,"-3"17"1"-15,1 3 2 16,2 7 1-16,0 3 0 16,3 7 0-16,5-4 0 15,3 2 0-15,9-12-4 0,5-10-3 16,-2-13 0-16,3-9-2 16,-1-15 0-16,-2-9 0 15,-1 0 0-15,-4-1 0 16,-1 8-2-16,0 12 2 15,1 11-1-15,3 12 1 0,-1 18-1 16,6 14 0-16,-2 9 2 16,-5 6 1-16,3 7 1 15,-13 0 1-15,-8 3 1 16,-6-6-6-16,-16-2 0 0,-13-7 0 16,-11-3 0-16,-9-13 0 15,-8-11 0-15,6-17 0 16,-4-10 0-16,16-14-80 0,4-12-4 15</inkml:trace>
  <inkml:trace contextRef="#ctx0" brushRef="#br0" timeOffset="61953.7628">19782 9091 422 0,'0'0'5'15,"-6"10"-1"-15,6-10 1 0,0 12 0 16,7-12 0-16,7-3 0 16,5-10 1-16,2-6-2 15,7-11-4-15,-3-8 0 16,-3-4 1-16,-5-1 2 0,-11 2 2 16,-6 9 2-16,-15 8 2 15,-6 11 1-15,-9 13 0 16,-2 8-5-16,1 14-5 15,4 7 0-15,7 8 0 0,8-1 0 16,12 0 0-16,5-12 0 16,20-2-15-16,20-15-65 15,-7-7-4-15</inkml:trace>
  <inkml:trace contextRef="#ctx0" brushRef="#br0" timeOffset="62199.5068">20146 8761 435 0,'0'0'6'15,"0"0"1"-15,0 11 1 0,0 8 2 16,0 5-1-16,3 4 1 16,1 1 1-16,4 2-1 15,7-1-5-15,3-7-5 16,4-14 0-16,1-9 0 0,2-9 0 16,-1-11 0-16,0-2 0 15,-1-2 0-15,-7 6 0 16,-2 7 0-16,-5 11 0 15,-1 13 0-15,-2 11 0 0,0 8 0 16,1 4 0-16,2-4 0 16,-2 1-67-16,10-8-17 15</inkml:trace>
  <inkml:trace contextRef="#ctx0" brushRef="#br0" timeOffset="63482.1917">3525 11283 337 0,'0'0'4'15,"0"0"4"-15,0 0 2 16,0 0 4-16,-13 3 2 0,13-3 1 16,-6 6 1-16,6-6 0 15,-9 9-3-15,9-9-3 16,-8 14-4-16,4-1-1 15,4 6-3-15,0 2-2 0,0 8 0 16,4 8 0-16,3 4-2 16,-1 2 0-16,1-1 0 15,-2-4 0-15,3-4 0 16,-2-8 0-16,-2-5-1 0,-1-10 0 16,-3-11 0-16,0 0 0 15,0 0 0-15,0 0 0 16,0 0-1-16,0 0 1 15,1-8 0-15,-1-6 0 0,0 1 1 16,0-2 1-16,-2-7-1 16,0 0 0-16,0-5 0 15,-1 1 1-15,1-3-1 16,1 2-1-16,0 0 1 0,1 1-1 16,0 2 0-16,2 0 1 15,4 5-1-15,-4-1 1 16,3 3-1-16,-1 2 1 15,3 1-1-15,-7 14 1 0,21-7 0 16,-4 11 1-16,3 16 0 16,3 6 0-16,0 9 1 15,3 8 0-15,-3 2-1 16,1-1 0-16,-8-1-1 0,0-13 0 16,-5-16 1-16,-11-14-1 15,17-5-1-15,-9-19 0 16,2-7 0-16,1-7 0 15,1 1 0-15,5 1 1 0,-2 14 0 16,9 10 0-16,-1 12 1 16,-1 12 0-16,1 10 1 15,-1 8-1-15,-1 7-5 0,-3-2-30 16,0-2-44-16,2-5-2 16</inkml:trace>
  <inkml:trace contextRef="#ctx0" brushRef="#br0" timeOffset="63948.2416">4156 11650 407 0,'0'0'2'15,"3"14"1"-15,4-5 0 16,1 0 0-16,5-4 0 0,2-5 0 16,5-4 1-16,1-11-3 15,-3-18-3-15,2-6-2 16,-7-6 0-16,0-6 2 0,-5 2 2 16,-8 3 6-16,-2 14 1 15,-10 11 3-15,-3 16 3 16,-6 5 0-16,3 17 1 15,-1 12-1-15,3 5-4 16,5 0-7-16,7-2-5 0,5-2-14 16,4 4-53-16,16-26-11 15</inkml:trace>
  <inkml:trace contextRef="#ctx0" brushRef="#br0" timeOffset="64406.9054">4555 11673 312 0,'0'0'6'16,"0"0"6"-16,0 0 1 0,0-5 1 15,0-8 1-15,-4-9 0 16,1-6-1-16,-1-2 0 15,2-6-4-15,1 2-5 16,-1-3-1-16,2 8 2 0,0 12 0 16,2 3 1-16,-2 14 0 15,18-3-1-15,-2 5 0 16,3 4-1-16,4-1-1 16,0-4-2-16,4-1-1 15,3-1-1-15,-2-9 1 0,-2-1-1 16,2-1 0-16,-6-1 0 15,0 2 1-15,-4-3-1 16,-4 3 2-16,-3 3-1 16,-11 8 1-16,10-13 0 0,-10 13 0 15,-9-5-1-15,-1 5 1 16,-3 3-1-16,0 9-1 16,3 6 1-16,1 9-2 0,6 8 1 15,5 2-2-15,10 1-5 16,13 3-10-16,-3 7-48 15,17-19-15-15</inkml:trace>
  <inkml:trace contextRef="#ctx0" brushRef="#br0" timeOffset="64715.6265">6471 11647 461 0,'0'0'0'16,"0"0"-2"-16,-2-7-1 16,-3-7-6-16,-2-14-9 0,3-10-34 15,3-11-24-15,-5-11-3 16</inkml:trace>
  <inkml:trace contextRef="#ctx0" brushRef="#br0" timeOffset="64798.9016">6391 11139 445 0,'0'0'2'16,"-9"21"0"-16,2-1 0 0,1 0-4 15,5 6-22-15,13 1-49 16,-8-5-1-16</inkml:trace>
  <inkml:trace contextRef="#ctx0" brushRef="#br0" timeOffset="65169.9684">6700 11371 196 0,'0'0'2'15,"-1"-10"4"-15,1 10 5 0,2-9 7 16,-2 9 2-16,17 3 1 16,-4 6 4-16,5 9 0 15,1 7-1-15,2 8-2 16,-3 2-6-16,1 4-14 15,-7 4-48-15,1-16-19 0,-3-7-5 16</inkml:trace>
  <inkml:trace contextRef="#ctx0" brushRef="#br0" timeOffset="65427.8322">7085 11671 365 0,'0'-7'3'15,"-4"-13"0"-15,-5-9 1 16,-2-11 1-16,-5-17 2 0,-5-13-1 16,0-14 0-16,-4-5 1 15,5 5 2-15,0 7 0 16,3 9-1-16,8 11 0 0,5 14 0 16,4 14 1-16,9 13 0 15,9 7-2-15,3 6-3 16,9-1 0-16,5 4-4 15,6-3-4-15,7 3-15 0,-1 0-58 16,-5 5-2-16</inkml:trace>
  <inkml:trace contextRef="#ctx0" brushRef="#br0" timeOffset="65624.3355">6900 11350 433 0,'0'0'5'0,"0"0"-3"16,-6 8 2-16,6-8 1 16,8 6 0-16,7-6 1 15,8 0 0-15,7-3 0 16,9-6-6-16,9-6-6 16,8 3-14-16,6-6-55 0,-2 0-4 15</inkml:trace>
  <inkml:trace contextRef="#ctx0" brushRef="#br0" timeOffset="65957.4954">7439 11497 438 0,'0'0'4'16,"-2"10"0"-16,2-10 1 16,0 14 0-16,0-14 0 0,16 8 1 15,-4-8 0-15,6-8 0 16,0-11-3-16,2-10-1 16,-2-2 0-16,-3-6 0 15,-5 2-1-15,-5 0 1 0,-9 5 2 16,-8 6-1-16,-3 8 1 15,-4 9 0-15,-2 7-1 16,1 5-1-16,6 12-2 16,2-2-5-16,12 9-12 0,0-3-62 15,8-6-4-15</inkml:trace>
  <inkml:trace contextRef="#ctx0" brushRef="#br0" timeOffset="66895.5808">6613 11643 230 0,'0'0'9'0,"0"0"2"15,0 0 3-15,0 0 2 16,0 0 1-16,0 0 0 16,0 0 3-16,-4-8 0 15,4-1-6-15,0-9-4 0,-4 3-2 16,1-6-1-16,1-1-2 15,-2-2-2-15,1 5 0 16,-1 2-1-16,-1-2-1 16,2 5 1-16,1-1-1 0,2 3 0 15,0 0-1-15,1 1 1 16,4 1-2-16,-5 10 1 16,14-15-1-16,-4 9 0 15,1 6-6-15,-2-6-17 16,-9 6-45-16,20-3-2 0</inkml:trace>
  <inkml:trace contextRef="#ctx0" brushRef="#br0" timeOffset="68077.8786">2605 14018 263 0,'0'0'6'0,"0"0"6"16,0 0 4-16,-10 0 3 15,10 0 4-15,-10 0 3 0,10 0 2 16,-9 0 0-16,9 0-6 16,-9 3-5-16,9-3-5 15,0 0-2-15,0 0-4 16,12 14-2-16,4-4-3 0,5 1 0 15,9 0 0-15,6 3 0 16,2-4-1-16,3 2-4 16,-1-12-20-16,2 0-54 15,-4 0-3-15</inkml:trace>
  <inkml:trace contextRef="#ctx0" brushRef="#br0" timeOffset="126415.5168">3667 13452 269 0,'0'0'5'0,"0"0"2"16,3 7 4-16,2 4 3 15,2 13 2-15,3 18 2 16,2 16 3-16,7 16 3 0,-3 15-4 16,7 17-1-16,-3 6-2 15,1 3-2-15,-1-10-2 16,-3-14-3-16,-3-18-2 16,-6-17-2-16,1-21-2 0,-7-24-2 15,0-15-2-15,-1-28-4 16,-1-17-2-16,0-18-2 15,0-15-2-15,-2-11 0 0,2-5-1 16,0 5 0-16,0 13 3 16,8 15 4-16,0 19 3 15,9 30 4-15,5 25 3 16,6 27 3-16,1 29 0 16,3 10 1-16,1 11 0 0,-2 8-2 15,0 0-2-15,-4-7-3 16,-2-8-7-16,-11-18-25 15,5-15-49-15,-5-13-2 16</inkml:trace>
  <inkml:trace contextRef="#ctx0" brushRef="#br0" timeOffset="126640.4757">3883 14096 405 0,'0'0'2'16,"0"0"3"-16,0 8 0 0,0-8 1 15,11 16 0-15,3-8 1 16,6-2 0-16,7 1 0 16,5-6-3-16,9-1-8 15,2-6-16-15,-1-5-53 0,11-2-2 16</inkml:trace>
  <inkml:trace contextRef="#ctx0" brushRef="#br0" timeOffset="126863.5663">4507 13896 405 0,'0'11'5'16,"0"8"1"-16,3 12 2 16,3 11 0-16,1 6 0 15,5 8 0-15,-1 4 0 0,6 3-5 16,-5-12-19-16,1-7-58 16,4-10-3-16</inkml:trace>
  <inkml:trace contextRef="#ctx0" brushRef="#br0" timeOffset="127039.7312">4398 14259 414 0,'0'0'3'16,"0"0"2"-16,0 0 2 16,10 8 2-16,4-8-1 0,4 0 1 15,8-4 1-15,8-4-1 16,7-8-3-16,11-1-15 15,-1-8-66-15,13-4-4 0</inkml:trace>
  <inkml:trace contextRef="#ctx0" brushRef="#br0" timeOffset="127568.3023">6101 13264 425 0,'0'0'5'0,"0"0"3"16,-13-3-2-16,13 3 2 16,-11 13 0-16,5 15 1 0,0 20 1 15,4 17-1-15,2 23-4 16,1 16-2-16,6 12 0 15,3 7-2-15,10 1-2 16,0-12-8-16,12-19-46 16,3-7-26-16,0-24-1 0</inkml:trace>
  <inkml:trace contextRef="#ctx0" brushRef="#br0" timeOffset="128257.8403">6651 14040 306 0,'0'0'8'0,"0"0"7"15,0 0 2-15,-2-7 3 16,2 7 3-16,-5-8-1 16,5 8 1-16,-8-10 2 0,8 10-8 15,-12-9-5-15,12 9-3 16,-17-10-2-16,7 3 0 16,0 1-7-16,-4-2 0 15,0-4 0-15,-2 0 0 0,3 1 0 16,-3 0 0-16,1-2 0 15,-1 4 0-15,5-1 0 16,-3 3 0-16,4 3 0 16,2 1 0-16,8 3 0 0,-15-4 0 15,15 4 0-15,-9-1 0 16,9 1 0-16,0 0 0 16,0 0 0-16,0 0 0 15,-10 0 0-15,10 0 0 0,-3 8 0 16,3-8 0-16,-6 19 0 15,4-6 0-15,-1 3 0 16,-1 1 0-16,2 3 0 16,0 3 0-16,-1 6 0 0,3 4 0 15,0 4 0-15,2 1 0 16,4 2-6-16,4-2 1 16,5-4 0-16,2-10 0 15,5-11-1-15,1-14 1 16,1-17 1-16,1-16-1 0,-1-10 0 15,2-8-1-15,-2-3 1 16,-1 5 0-16,-2 8 0 16,-3 17 1-16,0 17 2 0,-2 15 2 15,-5 18 2-15,0 10 0 16,0 9 0-16,-1-1 0 16,1-7-6-16,0-12-22 15,0-16-48-15,4-11-2 0</inkml:trace>
  <inkml:trace contextRef="#ctx0" brushRef="#br0" timeOffset="128439.5223">6995 13430 431 0,'0'8'7'0,"2"18"-1"16,3 15 2-16,0 16 1 15,5 16 1-15,1 10 1 16,1 10 0-16,4 7-1 0,1-12-6 15,-1-8-2-15,1-15-6 16,-3-16-14-16,2-28-55 16,-5 3-11-16</inkml:trace>
  <inkml:trace contextRef="#ctx0" brushRef="#br0" timeOffset="128622.6675">6854 14086 457 0,'0'0'2'0,"0"0"1"0,0 0 2 16,0 0 1-16,0 0 0 16,11 5 1-16,8-5 0 15,8 0 0-15,8-3-3 16,12-6-3-16,14-4-12 0,-3-7-34 16,16 2-35-16,2-1-3 15</inkml:trace>
  <inkml:trace contextRef="#ctx0" brushRef="#br0" timeOffset="129089.8492">7415 14091 371 0,'0'0'4'16,"0"0"1"-16,11 5 2 0,-1-5 0 16,3-3 1-16,3-5 0 15,2-6 1-15,2-5 1 16,-3-7-4-16,-2-4-1 16,-4-1 2-16,-6 1 0 0,-5 6 1 15,0 5 0-15,-8 15-1 16,-6 9 1-16,2 17 0 15,-5 9 0-15,5 10-3 16,3 2-2-16,6 2-3 16,3-3-3-16,8-10-4 0,14-10-13 15,2-1-49-15,10-21-14 16</inkml:trace>
  <inkml:trace contextRef="#ctx0" brushRef="#br0" timeOffset="129327.6364">7816 14217 400 0,'0'0'4'15,"0"0"2"-15,-14-8 2 16,7-1 1-16,-2-9 0 16,-2-4 2-16,-1-6-1 15,2-3 1-15,2-3-3 0,3 1-2 16,2 5-3-16,3-1 0 15,6 6-1-15,8 1-1 16,9 6-2-16,2 0-4 16,12 6-21-16,16-4-53 0,-7 4-1 15</inkml:trace>
  <inkml:trace contextRef="#ctx0" brushRef="#br0" timeOffset="129927.5455">9126 13846 354 0,'0'0'7'0,"0"0"4"16,0 0 4-16,0 0 1 0,0 0 1 15,0 0 1-15,-13-9 1 16,13 9 0-16,-15-7-5 16,8 4-5-16,-7-2-2 15,0 5-2-15,-2 0-5 16,-2 7 0-16,-1 5 0 0,0 12 0 16,0 11 0-16,3 11 0 15,4 4 0-15,9 4 0 16,2 1 0-16,17-2 0 15,8-11-2-15,14-10-30 0,8-15-50 16,0-16-3-16</inkml:trace>
  <inkml:trace contextRef="#ctx0" brushRef="#br0" timeOffset="130317.7221">9370 13866 408 0,'0'0'4'0,"-2"17"2"15,2 4 2-15,0 1 0 16,0 9 1-16,0-1 0 16,3 4 0-16,4-3-1 15,3-4-3-15,2-10-3 0,5-12-1 16,0-5 0-16,2-5-2 15,2-10 0-15,1 3 0 16,1 2 0-16,4 5-1 0,3 5 0 16,4 12-1-16,3 12-1 15,0 8 0-15,0 11 0 16,-2 6 1-16,-4 7 3 16,-9 2 2-16,-9 2 1 0,-8-1 4 15,-11-1 1-15,-16-2 2 16,-11-7 0-16,-13-7-2 15,-11-15-3-15,-2-11-4 16,-7-16-8-16,4-8-26 0,3-15-46 16,7-9-5-16</inkml:trace>
  <inkml:trace contextRef="#ctx0" brushRef="#br0" timeOffset="130869.7262">10139 13854 397 0,'0'0'6'16,"0"0"2"-16,0 0 2 16,-13 0 2-16,13 0 1 15,-20 0 2-15,7 0-1 0,-4 0 2 16,-3 0-5-16,0 3-2 15,0 6-9-15,2 8 0 16,-2 7 0-16,10 10 0 16,0 5 0-16,7 2 0 15,5 2 0-15,12-6 0 0,6-7 0 16,9-11-12-16,2-19-28 16,5-20-43-16,0-14-1 15</inkml:trace>
  <inkml:trace contextRef="#ctx0" brushRef="#br0" timeOffset="131029.6266">10259 13364 446 0,'0'8'4'0,"0"13"4"15,0 14 0-15,0 16 1 0,3 13 1 16,1 14 1-16,5 10 0 16,-1 7-7-16,2-5-4 15,8-9 0-15,0-10 0 16,7-12-2-16,0 1-76 0,5-28-7 15</inkml:trace>
  <inkml:trace contextRef="#ctx0" brushRef="#br0" timeOffset="131469.3751">10546 14047 304 0,'0'0'2'16,"0"0"1"-16,10 0 2 16,1-7 0-16,4-10 1 15,1-5-2-15,3-7 1 16,-1-2 0-16,2-10-1 0,-6 2 3 16,-4 0 4-16,-3 10 4 15,-7 7 3-15,-3 13 0 16,-11 11 2-16,1 16 0 15,-7 15 0-15,6 9-4 16,1 8-5-16,4 1-5 0,9-3-2 16,3-8-4-16,16-5-10 15,1-20-33-15,17-11-38 16,4-4-2-16</inkml:trace>
  <inkml:trace contextRef="#ctx0" brushRef="#br0" timeOffset="131904.2626">11030 13709 459 0,'0'0'2'0,"0"0"2"16,-15 9 1-16,5 1-1 15,-5-2 2-15,-2 6-1 0,-4 4 0 16,-2 3 0-16,2 1-1 15,6 6-3-15,4-1-1 16,9 1-1-16,4-1-1 16,14-2-1-16,8-1 0 0,3-4 0 15,4-1-1-15,0-2 2 16,-4 2 0-16,-7 2 1 16,-8 6 0-16,-11 2 1 0,-7 3 0 15,-12 1-11 1,-4 2-42-16,-7-11-25 0,1-8-3 15</inkml:trace>
  <inkml:trace contextRef="#ctx0" brushRef="#br0" timeOffset="132585.289">11281 14087 233 0,'0'0'7'16,"0"0"5"-16,0 0 5 0,0 0 4 16,0 0 2-16,11 1 1 15,1 7 0-15,5 4 2 16,5 9-6-16,-3 1-5 0,0 7-5 15,-4 3-3-15,-5 7-2 16,-9-1-1-16,-1 1-1 16,-11 0-12-16,-7 2-44 15,-1-15-22-15,0-6-3 0</inkml:trace>
  <inkml:trace contextRef="#ctx0" brushRef="#br0" timeOffset="133351.8609">12406 13619 386 0,'-1'10'4'0,"1"16"2"15,4 10 2-15,6 11 1 16,3 11 1-16,2 5 0 0,0 7 1 16,1 0 0-16,4-11-2 15,-6-13-2-15,-4-14-2 16,-3-18 0-16,-7-14-1 15,-5-21-2-15,-5-18-2 16,-6-16 0-16,-5-15-3 0,3-12 0 16,-1-5-1-16,5-5 1 15,8 9-1-15,6 3 1 16,7 13 1-16,9 12 1 16,13 20 1-16,5 13 1 0,6 15 1 15,4 12 0-15,-4 17 1 16,-2 12 1-16,-7 11 1 15,-9 4 1-15,-9 7-1 0,-13 2 1 16,-9-2-2-16,-11-6 0 16,-8-4-3-16,-6-14-5 15,2-3-12-15,-4-3-45 16,10-14-21-16,9-7-3 0</inkml:trace>
  <inkml:trace contextRef="#ctx0" brushRef="#br0" timeOffset="133929.3338">13358 13394 405 0,'0'0'7'15,"-5"-4"2"-15,-3 3 2 16,-4 1 2-16,-2 0 2 16,-6 0 0-16,-4 5 1 0,-3 9 0 15,-3 8-12-15,-2 12-4 16,0 10 0-16,1 9 0 16,5 8 0-16,8 4 0 0,7 2 0 15,11-6 0-15,8-5 0 16,17-15 0-16,14-10 0 15,9-16 0-15,17-13-25 16,3-8-59-16,6-13-4 16</inkml:trace>
  <inkml:trace contextRef="#ctx0" brushRef="#br0" timeOffset="134690.2669">13547 13379 303 0,'0'0'6'0,"0"0"4"16,0 0 5-16,5 17 0 15,-1 1 4-15,5 12 1 0,1 9-1 16,2 12 1-16,3 8-6 16,3 6-3-16,-1 0-2 15,2-4-4-15,-5-6 0 0,0-12-2 16,-6-16 0-16,-1-12-1 15,-7-15-1-15,0-17-3 16,-9-17-2-16,1-12 0 16,-4-13-2-16,0-8 2 0,0-1-1 15,4 3 1-15,3 5 0 16,5 9 2-16,3 10 1 16,10 15 2-16,6 11 0 15,6 12-1-15,7 3 0 0,3 5 1 16,4 9 0-16,0 6 0 15,-3 2 0-15,-7 4 1 16,-5 6-1-16,-9 4 0 16,-10 2 0-16,-6 2 0 15,-11-1 0-15,-8 1 1 0,-3-3-1 16,1-3-1-16,-2-6 1 16,8-3 0-16,8-1-1 15,7-5 1-15,2 3-1 0,17-2 0 16,3 1-1-16,6 2 1 15,0-2-1-15,5 4-4 16,-2-8-21-16,1 4-50 16,-3-2 1-16</inkml:trace>
  <inkml:trace contextRef="#ctx0" brushRef="#br0" timeOffset="135405.8148">14875 13851 324 0,'0'0'4'16,"0"0"3"-16,1-8 1 15,6-5 1-15,0-8 0 16,6-6 2-16,-2-3 1 0,0-7 0 15,2-1 1-15,-7 4-1 16,-2 5 0-16,-4 12 0 16,0 17 1-16,-14 0 0 15,0 22 0-15,6 17-2 16,-3 4-3-16,1 8-3 0,8 2-2 16,3-4-3-16,16-10 0 15,8-8 0-15,3-18 0 16,14-10-23-16,12-9-57 15,1-14-4-15</inkml:trace>
  <inkml:trace contextRef="#ctx0" brushRef="#br0" timeOffset="135691.8929">15370 14021 397 0,'0'0'3'0,"0"0"2"16,-3-9 1-16,0-4 1 15,-3-6 0-15,-6-10 0 16,2-8 0-16,-4-12 0 16,-1-8-2-16,-1-8-3 0,4-1 1 15,-2 4-1-15,9 1-1 16,4 10 1-16,2 7-2 15,12 15-1-15,3 10-5 16,12 16-9-16,4 3-16 0,5 17-40 16,9 17-8-16</inkml:trace>
  <inkml:trace contextRef="#ctx0" brushRef="#br0" timeOffset="135909.3993">15666 13959 378 0,'0'0'3'15,"0"0"3"-15,-10-8-1 0,4-3 1 16,-5-10 0-16,-2-9 1 15,-5-13 1-15,2-14 0 16,-3-11-1-16,0-10 0 16,4-3 1-16,2 0 0 0,6 4 1 15,5 6 0-15,3 11-2 16,11 12 2-16,6 13-4 16,5 12 0-16,10 11-2 15,2 7-2-15,9 5-2 0,-3 9-7 16,7 11-16-16,-6 6-54 15,-4 6-4-15</inkml:trace>
  <inkml:trace contextRef="#ctx0" brushRef="#br0" timeOffset="136133.8239">15203 13771 449 0,'0'0'0'16,"0"0"1"-16,12 0 1 16,4-3 0-16,11-6 0 15,10-6 0-15,12-3 1 0,12-2-1 16,11-3 0-16,13 2-3 16,2 0-10-16,8 9-27 15,-2 4-38-15,-4 8-3 16</inkml:trace>
  <inkml:trace contextRef="#ctx0" brushRef="#br0" timeOffset="136600.8401">16047 14004 363 0,'-1'-5'0'16,"0"-13"0"-16,-2-8-2 15,-2-15-1-15,0-7-1 16,-2-10 2-16,-3-3 4 0,-3 0 7 16,2 7 5-16,-3 13 0 15,2 10 2-15,0 17 0 16,5 11 1-16,7 3-2 15,-3 16-4-15,10 0-7 0,10-2-4 16,10-3-1-16,6-2-2 16,6-6 1-16,6-3 0 15,0-3 0-15,3-6 0 16,-7 0 2-16,-5-2 1 0,-7 2 3 16,-8-1 2-16,-9 3 1 15,-12 7 0-15,0 0 0 16,-8 17 1-16,-8 4-1 15,-2 8-1-15,2 10-6 0,0 5 0 16,6 2 0-16,8 0 0 16,8-8 0-16,8-4 0 15,16-10-10-15,5-7-43 16,7-17-30-16,3-2-1 0</inkml:trace>
  <inkml:trace contextRef="#ctx0" brushRef="#br0" timeOffset="136873.8255">16603 13931 434 0,'0'0'0'16,"0"-5"-3"-16,0-9-5 0,4-5-11 15,-1-9-11-15,-2-12-3 16,1-9 6-16,-2-6 13 15,-3-1 13-15,-9 3 9 16,0 9 8-16,-5 6 11 16,2 16 13-16,-3 11 1 0,5 11-7 15,3 16-12-15,4 5-16 16,9 4-10-16,9-4-13 16,14-6-39-16,7 2-26 0,9-5-1 15</inkml:trace>
  <inkml:trace contextRef="#ctx0" brushRef="#br0" timeOffset="137251.7649">16801 13765 368 0,'0'0'3'0,"0"0"3"16,5-6 3-16,5-6-1 16,3-5 1-16,3-9 0 15,2-1 0-15,-2-7 0 0,2-2-1 16,-8 0-2-16,0 2 1 15,-6 10 0-15,-6 7 1 16,2 17 0-16,-20 4-1 16,8 18 1-16,0 14-3 0,6 6 0 15,5 9-4-15,1-3-3 16,12-1-4-16,8-10-9 16,9-9-30-16,4-6-35 15,3-11-2-15</inkml:trace>
  <inkml:trace contextRef="#ctx0" brushRef="#br0" timeOffset="137559.9928">17181 13865 405 0,'0'0'4'16,"0"0"2"-16,0 0 0 16,-5 0 0-16,5 0 0 15,-9-14 0-15,8-7 0 0,1-6 1 16,0-10-4-16,7-3-1 16,1-2-1-16,1-1 1 15,1 7 2-15,6 14-1 16,-4 10 1-16,4 12-1 15,1 17-1-15,1 10-1 0,4 13-10 16,-3 13-58-16,7-11-12 16</inkml:trace>
  <inkml:trace contextRef="#ctx0" brushRef="#br0" timeOffset="137880.4264">17737 13513 444 0,'0'0'6'15,"0"0"0"-15,-14 14 1 16,4-4 1-16,-1 2 1 0,-4 5 0 16,2 3 0-16,-5 8 0 15,6 1-5-15,0 3-4 16,7 0 0-16,5 2-4 16,5-6-6-16,16-1-16 0,8-11-54 15,3-10-4-15</inkml:trace>
  <inkml:trace contextRef="#ctx0" brushRef="#br0" timeOffset="138195.8516">17879 13583 449 0,'0'0'4'0,"-4"14"0"16,1 4 1-16,1 4 0 16,2 1 0-16,0 3 0 15,8-1 0-15,2 0 0 0,6-11-3 16,7-5-1-16,0-9-1 15,2-7 0-15,2-4-1 16,0-2 1-16,-1 0 0 16,-2 2-1-16,-2 6 0 0,-1 5 0 15,-2 5 0-15,1 14 0 16,-2 4 1-16,-5 7 0 16,0 5 1-16,-10 5 2 15,-3 6 1-15,-4 3 1 0,-13 2 1 16,-11-2 0-16,-8-2-4 15,-6-7-2-15,-10-13 0 16,-2-10 0-16,-4-17-6 16,11-26-67-16,2 8-10 0</inkml:trace>
  <inkml:trace contextRef="#ctx0" brushRef="#br0" timeOffset="138524.4111">19099 13811 458 0,'0'0'0'0,"-7"-11"-2"15,3-13-9-15,1-10-20 16,3-12-45-16,-3-15 0 0</inkml:trace>
  <inkml:trace contextRef="#ctx0" brushRef="#br0" timeOffset="138838.8409">18967 13309 385 0,'0'0'4'16,"-6"17"1"-16,0-4 0 15,4 3-1-15,-3 1-3 16,8 0-7-16,7-5-7 0,7 2-10 16,8-13-4-16,7-1-2 15,6-8 6-15,1-7 13 16,2 6 12-16,-9-8 18 15,-2 10 10-15,-11 0 8 0,-8 7 5 16,-11 0-1-16,0 11-7 16,-4 0-11-16,-12 3-20 15,3 3-4-15,-2 0 0 16,2 1 0-16,3 0 0 16,4-1 0-16,6-2 0 0,12-1 0 15,4-3 0-15,4 2 0 16,5 1 0-16,-2 1 0 15,-1 2 0-15,-6 8 0 0,-9 1 0 16,-7 8 0-16,-6 2 0 16,-10 3 0-16,-9-6 0 15,5-5-69-15,-4-6-16 16</inkml:trace>
  <inkml:trace contextRef="#ctx0" brushRef="#br0" timeOffset="139407.7462">20287 12879 446 0,'0'0'4'15,"-1"10"0"-15,-1 10 1 16,0 16 0-16,2 12-1 0,0 17 1 16,2 10-1-16,7 12 1 15,2 2-5-15,7-3-4 16,3-10-11-16,10-25-56 15,0-4-8-15</inkml:trace>
  <inkml:trace contextRef="#ctx0" brushRef="#br0" timeOffset="139963.1472">20642 13564 441 0,'0'0'0'16,"0"12"1"-16,0-3-1 15,0-9 0-15,17 15 0 16,-3-13 0-16,3-2 1 16,5-2-1-16,2-12 1 0,-2-7 1 15,-5-5 0-15,-2-5 2 16,-10-1 3-16,-5 3 0 16,-8 0 1-16,-7 6 1 0,-10 7-2 15,1 9 0-15,4 7-2 16,-1 5-1-16,7 12-3 15,5 4-3-15,9 2-3 16,11-4-2-16,9-2-6 0,2-15-8 16,11-2-3-16,0-8-1 15,1-10 4-15,-3 1 9 16,-10 0 8-16,-1 5 5 16,-9 3 6-16,-1 11 10 15,-9 12 3-15,0 8 2 0,2 7-3 16,0 2-9-16,8 1-4 15,4-6-2-15,6-2-1 16,2-11 0-16,5-9 0 16,-1-4-1-16,-1-9 0 0,-1-3 2 15,-6-2 0-15,-6 3 1 16,0 2-1-16,-13 9-2 16,9-1-2-16,-9 1 0 0,7 4 0 15,-7-4 0-15,19 11 0 16,-6-11 0-16,4 0 0 15,3-14 0-15,-2-3 0 16,1-9 0-16,-3-6 0 0,0-11 0 16,-3-1 0-16,-8-10-19 15,3 7-62-15,0 5-2 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511" units="deg"/>
          <inkml:channel name="T" type="integer" max="2.14748E9" units="dev"/>
        </inkml:traceFormat>
        <inkml:channelProperties>
          <inkml:channelProperty channel="X" name="resolution" value="946.47601" units="1/cm"/>
          <inkml:channelProperty channel="Y" name="resolution" value="1676.0614" units="1/cm"/>
          <inkml:channelProperty channel="F" name="resolution" value="1.41944" units="1/deg"/>
          <inkml:channelProperty channel="T" name="resolution" value="1" units="1/dev"/>
        </inkml:channelProperties>
      </inkml:inkSource>
      <inkml:timestamp xml:id="ts0" timeString="2017-11-17T15:24:41.335"/>
    </inkml:context>
    <inkml:brush xml:id="br0">
      <inkml:brushProperty name="width" value="0.05292" units="cm"/>
      <inkml:brushProperty name="height" value="0.05292" units="cm"/>
      <inkml:brushProperty name="color" value="#FF0000"/>
    </inkml:brush>
  </inkml:definitions>
  <inkml:trace contextRef="#ctx0" brushRef="#br0">2284 12054 269 0,'0'0'8'16,"0"0"2"-16,0 0 4 16,0 8 2-16,0-8 3 15,0 13 1-15,0-13 4 16,4 19 1-16,-3-7-7 15,1 1-2-15,3 2-4 0,2 4-2 16,10 4-2-16,6 6-2 16,13 4-1-16,14 7-1 15,12 4 1-15,8 2-1 16,10 0 1-16,6-2-1 0,-3-10 0 16,-2-10-1-16,-6-16-1 15,-9-16-6-15,-10-16-7 16,-10-21-28-16,-9-14-43 0,-4-4-1 15</inkml:trace>
  <inkml:trace contextRef="#ctx0" brushRef="#br0" timeOffset="689.1011">2770 11930 273 0,'0'0'7'16,"0"0"5"-16,17 5 2 15,-4-4 4-15,4 1 2 0,5 0 1 16,4 0 4-16,3 0-1 16,-1 1-5-16,-1 1-4 15,-6 1-3-15,-4-1-3 16,-4 2-2-16,-13-6-3 15,0 12-1-15,-19-7-1 0,-18-4-2 16,-13-1 0-16,-11-1-1 16,-8-7 0-16,-1-3-1 15,2-2 1-15,8-2-1 16,13 0 0-16,15-3 0 0,16-1 1 16,16 0-1-16,10 2 1 15,13-2 1-15,1 2 0 16,5 5 1-16,3 6 1 0,3 6 0 15,0 13 1-15,-7 6-1 16,-3 9 1-16,-6-1-3 16,-6 1-3-16,-8-5-7 15,-5-4-16-15,0-8-52 16,-14-13-2-16</inkml:trace>
  <inkml:trace contextRef="#ctx0" brushRef="#br0" timeOffset="1175.9527">2960 11497 300 0,'0'0'6'0,"0"0"4"0,0 0 3 16,11 0 2-16,-11 0 2 15,0 0 2-15,0 0 1 16,-8 0-1-16,-6 0-5 0,-13 0-4 16,-5 0-1-16,-3 0-4 15,-4 0-2-15,1-6-2 16,4 0 1-16,8-3-1 15,6-4-1-15,7-4 0 16,12-4-2-16,3-1-4 0,8-8-10 16,4 0-30-16,5-3-31 15,-3 0-2-15</inkml:trace>
  <inkml:trace contextRef="#ctx0" brushRef="#br0" timeOffset="1455.8468">2779 11078 305 0,'0'0'7'15,"0"0"6"-15,0 0 0 16,0 0 2-16,10 0 4 16,7 8 1-16,5-1 0 0,2 0 1 15,4 1-7-15,2-4-6 16,-3-4-1-16,-5-1-2 16,-7-10-3-16,-12-3-1 0,-6-3-2 15,-14-1 0-15,-10 3 1 16,-6 0-1-16,-9 4 1 15,-3 2 0-15,-1 6 0 16,7 3 2-16,4 3-2 0,10 6 1 16,10 2 0-16,15 4-1 15,12-4-2-15,10-1-8 16,13-3-39-16,0-4-29 16,-3-3-2-16</inkml:trace>
  <inkml:trace contextRef="#ctx0" brushRef="#br0" timeOffset="1941.9403">2356 10611 406 0,'0'0'5'0,"0"0"1"16,9 10 2-16,-9-10 1 16,19 7 0-16,-1-5 1 0,10 4 2 15,6 1 0-15,8-7-5 16,7 3-1-16,3-1-1 16,5 2-1-16,-3-4 0 15,-3 3-2-15,-7-3 0 16,-8 0-2-16,-7 0-1 0,-8-3-1 15,-7 0 0-15,-14 3-1 16,0 0 0-16,0 0 0 16,-10 0 0-16,-4 0 1 0,-3 3 1 15,-5 0-1-15,1 4 2 16,0 2 0-16,0 2-1 16,5 4 1-16,6 6 1 15,9-2 0-15,3 4 0 0,15 0 2 16,5-1 0-16,7-5-1 15,4-4 1-15,1-6 0 16,-3-7-1-16,-4-10-1 16,-6-8-1-16,-9-8-3 0,-11-12-10 15,-1-9-46-15,-8 6-21 16,-14 0-2-16</inkml:trace>
  <inkml:trace contextRef="#ctx0" brushRef="#br0" timeOffset="2222.4912">2781 10411 442 0,'0'0'4'16,"0"0"1"-16,13 15 1 16,6-9 1-16,0 4 0 15,9-5 1-15,0-3 0 0,3-2 0 16,-3-7-3-16,-7-9-3 15,-5-2-1-15,-9-6-1 16,-7-3-1-16,-4 2 0 16,-6 4 0-16,-3 0 0 15,5 7 0-15,2 1 1 0,6 4 0 16,0 9-1-16,9-21-8 16,10-2-44-16,-5 3-26 15,-1 1 0-15</inkml:trace>
  <inkml:trace contextRef="#ctx0" brushRef="#br0" timeOffset="2840.4517">2808 9807 316 0,'0'0'8'0,"0"0"2"0,0 0 4 16,-11 0 3-16,11 0 2 15,-12 0 1-15,12 0 1 16,-16 11 2-16,10-1-6 0,4 2-4 15,2 6-2-15,11 2-2 16,5 0-2-16,10 1-1 16,4-7-6-16,3-4 0 15,4-9 0-15,-1-6 0 0,-8-12 0 16,-2-8-10-16,-13-11-26 16,-3-3-44-16,-9 1-3 15</inkml:trace>
  <inkml:trace contextRef="#ctx0" brushRef="#br0" timeOffset="3050.5673">2541 9458 429 0,'0'0'5'16,"11"4"1"-16,10 6 3 15,11 3 1-15,8 1 0 16,13 2 1-16,7 0 0 15,7-3 0-15,-1-5-4 16,2-3-5-16,-11-5-2 0,-6-3-11 16,-13-9-19-16,-14 2-48 15,-1 0-5-15</inkml:trace>
  <inkml:trace contextRef="#ctx0" brushRef="#br0" timeOffset="3265.9185">2759 9668 463 0,'0'0'3'16,"0"0"-1"-16,4 4 0 16,7-6 0-16,1-9 1 0,3-9 0 15,3-8 0-15,1-12-1 16,-1-13-3-16,-1-7-5 15,-1-6-15-15,-7-7-54 0,-8 1-3 16</inkml:trace>
  <inkml:trace contextRef="#ctx0" brushRef="#br0" timeOffset="3706.0535">2167 9140 384 0,'0'0'1'0,"0"0"2"0,9 0 1 16,1 0 2-16,8-7 1 15,7-5 1-15,8-5 2 16,7-7 0-16,14-3 0 16,4-9-1-16,8 0 0 0,2-1-3 15,3 4 1-15,4 3-2 16,-1 10 0-16,-2 7-1 15,1 12 0-15,-3 7 0 16,-2 13-1-16,-2 8 0 0,-2 12 0 16,-5 6-1-16,-2 8 0 15,-1 5-3-15,-6 3-5 16,-6-6-24-16,-2 0-48 16,-6-3-4-16</inkml:trace>
  <inkml:trace contextRef="#ctx0" brushRef="#br0" timeOffset="112938.0454">16406 5199 236 0,'0'0'8'0,"-10"0"4"0,10 0 2 16,-10-8 4-16,10 8 0 16,-16-13 2-16,5 2-1 15,1 0 2-15,3 3-3 0,-4-5-6 16,4 2-2-16,-8-4-2 16,-1 6 0-16,-5-4-1 15,-2 3-1-15,-7-1 0 16,-3 5-2-16,-3 0-1 0,-5-2 1 15,-1 4-2-15,-8-1-1 16,1 3 1-16,-6 1-1 16,0-2 1-16,-7 0 0 15,0 2 0-15,-6-1-1 16,-2 2 1-16,1 0 0 0,-5 4-1 16,-2 1 0-16,0 0 0 15,1 2 0-15,-3 2 0 16,3-1-1-16,0 2 0 15,-4-2 0-15,8 3 0 0,-8 3 1 16,4 1-1-16,-5 2 0 16,0-1 0-16,-3 5 0 15,-1 3 0-15,-2 0 0 16,-6 2 1-16,5 1-1 0,-4 0 0 16,3 2 1-16,-1 0 0 15,0 2 0-15,2-4 0 16,1 4-1-16,2 0 1 0,2 1 0 15,-1 3-1-15,-1 1 1 16,-1 3-1-16,0 1 1 16,1 4 0-16,2 1 0 15,-1 0-1-15,5 3-1 0,-4 0 1 16,7 4 0-16,0 1-1 16,1 4 1-16,2 4-1 15,0 2 0-15,2 4 2 16,1 2-2-16,0 2 1 15,3 2 0-15,1 0-1 0,-1 1 1 16,3-2 0-16,2-3-1 16,-2 4 0-16,-1-3 1 15,-2 5-1-15,2 2 1 0,-1 3 0 16,-3 2 0-16,-1 5-1 16,-1 3 0-16,0 1 0 15,4-2 1-15,5-1 0 16,2-5-1-16,7 0 1 0,3-5 0 15,11-3 1-15,4-4 0 16,8 0 0-16,2-6 0 16,11 3-1-16,1 2 1 15,8-5-1-15,4 2 0 0,4 1-1 16,10 0 2-16,5 0-2 16,5 3 1-16,8 0 1 15,5-2-1-15,3 3 0 16,5-2 0-16,2-4 0 15,5-1-1-15,4-2 1 0,-1-5-1 16,8-2 0-16,4-1 2 16,0-5-1-16,4 0 0 15,1 0 0-15,2-1 0 16,4-2 1-16,0 1-1 0,0-2 0 16,2 0 0-16,2 1 0 15,1-1 0-15,1-2 0 16,4-2 0-16,-1 1-1 0,2-2 1 15,-1 1 0-15,3-2 0 16,-1-1 0-16,4 1 0 16,1 0 1-16,2-1 0 15,-2-3-1-15,6-2 1 0,0-4 0 16,0-6 0-16,1-3 0 16,0-6 0-16,4-9-1 15,-1-3 0-15,3-2 1 0,-2-1-1 16,1-1 1-16,0-2-1 15,1 1 1-15,0 2-1 16,-4 0 1-16,0 0-1 16,-1 0 0-16,0 0 1 15,-1 0-1-15,3 0 1 0,-1-5-1 16,-2 0 0-16,7-2 0 16,-7 2 1-16,3-2-1 15,-3 3 0-15,-3 0 1 16,0 1-1-16,1 3 0 0,-3-1 0 15,0-1 0-15,4-4-1 16,-1-3 0-16,0-6 1 16,4-4-1-16,-1-4 1 15,2-4-1-15,5-6 0 0,-6-6 1 16,3-1 1-16,-1-6 0 16,-2-3-1-16,7-9 1 15,-5-2 0-15,2-13-1 16,-1-4 1-16,4-10 0 0,-3-10-1 15,2-8 1-15,-3-6 0 16,-7-11-1-16,-3-5 0 16,-6-3 0-16,-6-8 1 15,-10-6-1-15,-9-3 0 0,-10 0 0 16,-8-4-1-16,-11 0 1 16,-9-2 1-16,-13 1 0 15,-8 4 0-15,-7 3-1 16,-12-1 1-16,-8 2 0 0,-6-1 1 15,-5 1-1-15,-7 2-1 16,-5-2 0-16,-3 2 0 16,-3 7 0-16,-8 3 1 15,-4 5 0-15,-5 10-1 0,-6 6 2 16,-8 7-1-16,-7 8 2 16,-3 7-3-16,-11 3 0 15,-2 7 0-15,-3 4 0 0,-8 7 0 16,-2 5 0-16,-3 7 0 15,-3 3 0-15,-8 11 0 16,4 9 0-16,-8 12 0 16,7 8 0-16,0 8 0 15,7 10 0-15,10 11-78 16,10 7-5-16</inkml:trace>
  <inkml:trace contextRef="#ctx0" brushRef="#br0" timeOffset="114195.7061">17510 5152 246 0,'0'0'4'16,"0"0"1"-16,0-11 2 0,3 0 2 16,1-5 4-16,3-6 4 15,2-9 4-15,6-8 1 16,5-14 2-16,11-5 0 15,9-12-3-15,11-5-1 0,14-10-2 16,11-8-4-16,10 1-4 16,6-4-2-16,7 6-4 15,-2 1-6-15,2 14-11 16,-8 4-60-16,-6 10-5 0</inkml:trace>
  <inkml:trace contextRef="#ctx0" brushRef="#br0" timeOffset="116488.1122">18670 3278 378 0,'0'0'6'0,"0"0"1"0,3 14 1 16,7 11 2-16,2 10 0 15,9 11 2-15,2 9 0 16,6 9-1-16,-3 7-3 0,6-2-2 16,0-6-4-16,-3-8-7 15,-7-16-15-15,-4-19-45 16,6 2-11-16</inkml:trace>
  <inkml:trace contextRef="#ctx0" brushRef="#br0" timeOffset="116691.2308">18899 3259 411 0,'0'0'6'0,"9"16"0"16,5 10 2-16,3 8 0 15,6 11 1-15,6 7 0 16,3 4 1-16,3 11-1 0,-2-7-7 16,1-5-4-16,-7-11-12 15,0-9-30-15,-6-4-33 16,-6-9-1-16</inkml:trace>
  <inkml:trace contextRef="#ctx0" brushRef="#br0" timeOffset="117103.3588">18912 3543 357 0,'0'0'3'0,"6"5"2"16,5-1-1-16,7 4 0 15,7-4 0-15,4-1 2 16,7 0-2-16,4-3 2 0,1-4-5 15,6-10 1-15,-8 1-1 16,1-1-1-16,-4 2 3 16,-2 4 0-16,-2 3 3 0,-4 5 1 15,-1 5 0-15,-5 6 0 16,-1-3 1-16,0-2-1 16,-1-6-1-16,-6-3-1 15,-3-11-2-15,1-11-1 16,-7-7 0-16,-5-4 0 0,-6-9-1 15,-8 1 0-15,-2 4 0 16,-4 5-1-16,-4 9 2 16,2 13-2-16,4 13 1 15,1 13 0-15,10 15-1 0,4 9-1 16,4 3-4-16,7-4-8 16,11-4-12-16,-4-10-16 15,5-15-25-15,6-7-13 16</inkml:trace>
  <inkml:trace contextRef="#ctx0" brushRef="#br0" timeOffset="117383.6855">19553 3200 360 0,'0'0'10'0,"0"0"1"16,4 12 2-16,1 2 1 15,11 5 0-15,0 2-1 16,10 1 1-16,2-1 1 0,4-5-10 16,1-3-1-16,1-10-3 15,-4-3 0-15,-4-11-1 16,-8-10 0-16,-2 0 1 15,-7-4-1-15,-4 4 0 0,-3 5 1 16,2 4 1-16,-4 12 0 16,15-5 1-16,0 10 0 15,3 8 0-15,6 2 0 16,1-4 1-16,3-4-2 0,-2-4-1 16,-4-3 1-16,0-12-1 15,-7-9 0-15,-2-12-1 16,-2-2-5-16,-9-14-13 15,-6 3-59-15,9 0-4 0</inkml:trace>
  <inkml:trace contextRef="#ctx0" brushRef="#br0" timeOffset="118144.168">20816 2788 193 0,'0'0'7'0,"0"0"4"16,-9 0 7-16,9 0 4 16,0 0 2-16,0 0 3 0,0 0 1 15,0 0 1-15,-2 8-4 16,2 6-5-16,3 3-5 15,2 8-3-15,7 4-3 16,0 4-1-16,4-1-3 0,-1-1 0 16,2-4-1-16,-1-12-1 15,-1-11-1-15,-1-7-1 16,-2-18-1-16,-4-10-1 16,3-7-1-16,-2-4-1 0,2-4 1 15,2 9-1-15,1 7 0 16,5 12 0-16,3 13 0 15,-1 8 1-15,6 14 2 16,-4 2-1-16,3 3 0 16,-3-2 2-16,-3-5-1 0,-3-11 1 15,-3-4 1-15,-3-10-1 16,-1-5 0-16,4-2 1 16,1 3 0-16,2 3 1 0,2 10-1 15,1 2 1-15,6 10-1 16,-1 8-1-16,-1-2-5 15,3 3-19-15,-1-3-50 0,-7-8-4 16</inkml:trace>
  <inkml:trace contextRef="#ctx0" brushRef="#br0" timeOffset="118395.6993">21525 2544 410 0,'0'0'8'16,"3"16"0"-16,3 5 4 15,3 3-2-15,2 5 0 16,5-4 0-16,1 5 0 16,8-6-1-16,-1-6-6 15,4-11-3-15,-2-7-3 0,0-17 0 16,-4-1 0-16,-3-5 0 16,-1-4 1-16,-5 2 0 15,1 2 0-15,-6 7 2 16,0 10 1-16,3 6 0 0,1 9-2 15,11 7-29-15,2 7-44 16,1-2 0-16</inkml:trace>
  <inkml:trace contextRef="#ctx0" brushRef="#br0" timeOffset="118875.2319">22122 2356 344 0,'0'0'6'15,"0"0"5"-15,0 0 4 16,0 0 2-16,-4-8 1 16,4 8 1-16,-9 5 1 15,6 12 0-15,0 10-5 0,0 7-4 16,2 4-4-16,0 2-3 16,1 1 0-16,11-8-4 15,4-6 0-15,9-18-7 16,2-11-9-16,8-32-60 15,-2 2-5-15</inkml:trace>
  <inkml:trace contextRef="#ctx0" brushRef="#br0" timeOffset="119105.3115">22282 2145 452 0,'0'14'4'0,"5"8"0"15,4 11 2-15,1 9 0 16,8 3 0-16,2 0-1 15,4-2 0-15,6 2 0 0,-2-15-3 16,2-15-4-16,-3-10 0 16,-3-5-2-16,-3-3 1 15,-4-3 0-15,-3 3 1 16,-2 3 0-16,2 9 0 0,-3 4 2 16,3 5-2-16,2 5-11 15,-2 1-60-15,3 0-3 16</inkml:trace>
  <inkml:trace contextRef="#ctx0" brushRef="#br0" timeOffset="119782.0274">19428 4366 401 0,'0'0'3'0,"0"0"1"16,0 18 2-16,7 1 1 16,4 8 1-16,5 7 3 0,5 7 0 15,0 2 1-15,2 1-1 16,-3 0-3-16,-2-9 0 15,-4-6-2-15,-5-15-1 16,-9-14-2-16,0-11-2 0,-9-18 0 16,-1-9-1-16,2-9-1 15,4-3 0-15,2 0-1 16,2 3 1-16,6 13 0 16,10 12 1-16,4 15-1 15,8 13 0-15,1 15 1 0,0 9 0 16,-2 9 0-16,-3 3 1 15,-7 0-2-15,-1 0-8 16,-6-9-21-16,-15-7-46 16,7-8-4-16</inkml:trace>
  <inkml:trace contextRef="#ctx0" brushRef="#br0" timeOffset="120103.8893">19943 4511 386 0,'0'0'2'0,"0"0"1"0,8-7 1 16,2-5 0-16,0-7 0 15,6-3 0-15,-4-4 0 16,4-4 0-16,-6 1-1 0,0-1 0 15,-7 5 2-15,-3 7 2 16,-8 9 1-16,-1 7 0 16,-4 10 1-16,0 15 1 15,4 3 0-15,4 14-3 0,5-2-1 16,5 4-3-16,10-9-2 16,11 1-6-16,3-19-15 15,6-6-57-15,8-6-4 0</inkml:trace>
  <inkml:trace contextRef="#ctx0" brushRef="#br0" timeOffset="120391.9208">20331 4360 355 0,'0'0'2'0,"0"0"2"16,0 0 1-16,14-8 1 15,-4-5 0-15,1-3 0 0,-1-4 1 16,2-3 0-16,-3-7-2 16,-6 6 3-16,-3 5 1 15,-1 7 1-15,-8 9 1 16,-2 8 0-16,-1 16 2 0,2 7-2 16,2 11 1-16,7 1-4 15,4-2-4-15,11-6-1 16,6-7-6-16,3-20-10 15,8-9-39-15,0-14-28 0,-2-14-1 16</inkml:trace>
  <inkml:trace contextRef="#ctx0" brushRef="#br0" timeOffset="120697.2607">20563 3717 394 0,'2'8'8'15,"2"16"3"-15,5 14 1 16,3 9 2-16,5 14 1 15,5 12 0-15,4 4 1 16,1 7-1-16,2-14-8 16,-2-8-3-16,-5-12-4 0,-4-12 0 15,-1-16 0-15,-8-15 0 16,-9-7-2-16,0-16-2 16,-11-9 0-16,-6-6 0 0,-1-3 1 15,-7-2 1-15,-1 7 1 16,0 7 2-16,1 8 0 15,8 14 1-15,0 9 0 16,8 13 0-16,3 8-1 0,6 2 0 16,13 0-2-16,2-3-2 15,6-12-7-15,6-2-21 16,6-10-47-16,-4-7-1 16</inkml:trace>
  <inkml:trace contextRef="#ctx0" brushRef="#br0" timeOffset="120935.3896">20881 4218 402 0,'0'0'5'16,"0"0"0"-16,9 7 2 16,-9-7 0-16,17 0 2 15,-4-1-1-15,3-8 1 0,2-4-1 16,0-6-6-16,-1-5-1 16,-5-3-1-16,-1-2 0 15,-5 5 0-15,-6 7 3 0,0 17 1 16,-9-5 1-16,2 14 2 15,-1 12 0-15,3 6 0 16,5 2-1-16,3-4-2 16,10-4-3-16,4-14-7 0,11-7-19 15,3-14-52-15,-3-14-5 16</inkml:trace>
  <inkml:trace contextRef="#ctx0" brushRef="#br0" timeOffset="121238.0497">21089 3435 446 0,'0'0'5'16,"3"21"2"-16,7 8 1 16,2 15 1-16,2 12 1 15,7 9 1-15,1 15 0 0,7 3-7 16,-1-4-4-16,0-7 0 16,-2-8 0-16,-2-14 0 15,-5-11 0-15,-4-13 0 16,-5-13 0-16,-10-13 0 15,0 0 0-15,-11 0 0 0,-6-10 0 16,-6-4 0-16,-1 3 0 16,3 0 0-16,1 1 0 15,0 8 0-15,10 0 0 0,10 2 0 16,0 0 0-16,4 9 0 16,16-4 0-16,13-1-5 15,0-4-19-15,19-3-55 16,8-5-3-16</inkml:trace>
  <inkml:trace contextRef="#ctx0" brushRef="#br0" timeOffset="121580.009">22055 3443 409 0,'0'0'5'16,"1"10"2"-16,5 10 2 15,6 12 3-15,4 5 0 0,3 8 0 16,3 6 1-16,3 4 0 16,-1 2-4-16,-2-9-5 15,-1-9-7-15,-3-18-9 16,-2-13-38-16,-6-4-30 16,-10-4 0-16</inkml:trace>
  <inkml:trace contextRef="#ctx0" brushRef="#br0" timeOffset="121930.0591">22012 3700 345 0,'0'0'2'0,"0"0"1"15,12-1 1-15,1-5 2 16,7-3 2-16,7 1 0 16,4-5 2-16,4 0-1 15,4-3 1-15,2 2 0 0,2 3-1 16,-2 3 1-16,-8 3-1 15,-4 5 2-15,-2 1 0 16,-3 8-1-16,-2 3-1 16,-6 1-1-16,-1-2-1 0,0 2-2 15,-1-5-2-15,2-3-1 16,0-5 0-16,-2-2-2 16,-2-9 0-16,-1-7 0 0,-6-5 0 15,-5-3 0-15,-3 1 0 16,-11 4 0-16,-1 1 0 15,-6 8 0-15,1 2 0 16,0 8 0-16,5 4 0 16,2 7-14-16,13-9-47 0,0 15-20 15,11-5-2-15</inkml:trace>
  <inkml:trace contextRef="#ctx0" brushRef="#br0" timeOffset="122589.3331">19749 5528 390 0,'0'0'5'15,"0"0"3"-15,-11-4 3 16,4 3 1-16,-8 1 1 16,-3 0 1-16,-4 4 0 0,-6 7 1 15,-1 10-5-15,-1 4-3 16,1 4-1-16,2 4-4 16,9 3 0-16,9 1 0 15,9-4-2-15,9-6 0 0,12-3 0 16,5-3 0-16,7-3-2 15,4-6 2-15,-2 4 0 16,-3-2 0-16,-7 4 0 16,-10 1-1-16,-7 4 1 15,-8 1 1-15,-4 0-3 0,-8-7-3 16,-3 2-9-16,-1-11-21 16,-4-8-43-16,20 0-2 15</inkml:trace>
  <inkml:trace contextRef="#ctx0" brushRef="#br0" timeOffset="122861.8334">20025 5784 361 0,'0'0'2'16,"0"0"1"-16,5-14 1 15,4 6-1-15,-4-5 0 16,5-5 0-16,-6-2 2 0,5-1-1 15,-5 2 2-15,-4-3 3 16,-3 7 2-16,-11 7 1 16,-1 8 3-16,-7 5 0 15,3 10 1-15,3 10-2 0,0 1-3 16,13 2-3-16,3 1-4 16,10-4-2-16,12-8-7 15,14-7-13-15,-3-7-60 16,10-6-2-16</inkml:trace>
  <inkml:trace contextRef="#ctx0" brushRef="#br0" timeOffset="123099.6038">20310 5645 343 0,'0'0'3'16,"2"-11"1"-16,0 0-1 0,2-2 1 15,2-2 0-15,-2-5 1 16,-3 1 5-16,-1 0 3 15,-2 5 0-15,-10 7 1 0,-3 7 2 16,-3 4 1-16,-2 11-1 16,3 9 1-16,2 5-4 15,5 3-5-15,10-2-2 16,3-3-4-16,16-3-2 0,5-11-3 16,18-3-18-16,5-10-56 15,4-8-5-15</inkml:trace>
  <inkml:trace contextRef="#ctx0" brushRef="#br0" timeOffset="123820.7878">21069 5457 380 0,'0'10'6'0,"0"10"1"16,12 9 2-16,-1 6 0 0,9 5 2 15,3 3 0-15,-1 2 0 16,5 1 0-16,-1-11-4 15,-3-11-2-15,-9-9-2 16,-14-15-1-16,4-4-2 0,-12-21-1 16,-11-11-1-16,-7-13 0 15,-5-8-1-15,-1-9-1 16,2 0 1-16,8 0-1 16,4 2 1-16,16 11 1 0,2 11 1 15,15 16 0-15,9 12 1 16,7 14 1-16,3 6 2 15,-4 13 2-15,-3 9 0 0,-10 5 1 16,-4 2 1-16,-10 1-1 16,-4-3-2-16,-8-5-4 15,-6-14-13-15,0-10-26 16,6-4-38-16,-2-14-3 16</inkml:trace>
  <inkml:trace contextRef="#ctx0" brushRef="#br0" timeOffset="124346.1332">21583 5354 430 0,'0'0'4'0,"0"0"1"16,0 0 1-16,-4 1 0 16,4-1 0-16,-12-6 0 0,1-6 1 15,-1-5-1-15,-3-3-4 16,2-6 0-16,-3-3-2 16,4-3 1-16,1 5 0 0,4 0-1 15,7 1 1-15,3 2-1 16,11 7 1-16,4 0-1 15,4 5 0-15,6 1 2 16,0 3-2-16,2 3 0 16,-2 5 1-16,-1 2-1 0,-4 6 1 15,0 4 1-15,-4 5-1 16,0 0 1-16,2 2 1 16,0-3-1-16,-2-3 0 15,5-6 1-15,-3-3-1 0,-1-6-1 16,2-12 0-16,-3-3 0 15,-8-5-1-15,-7-2 1 16,-3 3-1-16,-3 2 2 16,-9 9-2-16,-6 7 0 0,0 3 0 15,-2 12 0-15,4 8 0 16,4-1 0-16,10 3-7 16,1-8-15-16,0-14-57 0,17 8-2 15</inkml:trace>
  <inkml:trace contextRef="#ctx0" brushRef="#br0" timeOffset="124660.0653">22000 4611 463 0,'1'9'5'16,"7"10"1"-16,4 6 0 15,5 11 0-15,3 5 0 16,3 4 2-16,3 5-2 0,2 0-1 15,-2-4-5-15,-5-12 0 16,-4-9 0-16,-8-12 0 16,-9-13 0-16,0 0 0 15,-11-4 0-15,-4-8 0 0,-7-7 0 16,0 3 0-16,-3 3 0 16,3 3 0-16,0 5 0 15,5 5 0-15,6 13 0 0,8 6 0 16,2 3 0-16,9 5 0 15,10-2 0-15,6-7 0 16,12-4-17-16,11-7-62 16,-5-11-3-16</inkml:trace>
  <inkml:trace contextRef="#ctx0" brushRef="#br0" timeOffset="125204.3363">22399 4746 240 0,'0'0'12'0,"0"0"5"16,0 0 6-16,1 12 1 15,2 8 3-15,5 7 2 16,0 0 1-16,3 6-1 0,2 1-11 16,0-5-5-16,5-2-4 15,-2-13-3-15,2-14-3 16,-1-8-1-16,3-8 0 15,-1-9-1-15,3 4-1 0,-3 3 1 16,0 4 0-16,5 10-1 16,1 6 0-16,-1 11 0 15,1 5-2-15,0-3-4 16,3 2-11-16,-4-3-44 0,2-14-16 16</inkml:trace>
  <inkml:trace contextRef="#ctx0" brushRef="#br0" timeOffset="125442.0621">22905 4618 476 0,'0'0'3'0,"-10"2"2"0,-1 3 1 15,4 1 0-15,-3 5 1 16,1 6 1-16,2 6-8 15,2 1 0-15,5 6 0 16,7-3 0-16,8 0 0 0,4-8 0 16,7-4 0-16,1-13-6 15,4-4-26-15,5-19-47 16,-10-7-4-16</inkml:trace>
  <inkml:trace contextRef="#ctx0" brushRef="#br0" timeOffset="125603.2677">23038 4210 392 0,'0'0'9'0,"0"14"2"16,7 4 3-16,-1 12 1 16,5 11 0-16,8 8 1 0,2 10 1 15,3 4-1-15,1 3-10 16,5-6-6-16,-5-9 0 16,5-3-6-16,-13-15-34 15,2-9-38-15,-7-9-5 16</inkml:trace>
  <inkml:trace contextRef="#ctx0" brushRef="#br0" timeOffset="125764.0801">23056 4617 396 0,'0'0'3'0,"0"0"2"0,0 0 2 16,15 0 3-16,0 0-1 15,12-1 2-15,4-5 1 16,12-3-2-16,5-6-4 0,15-1-21 15,14-11-56-15,-8 0-4 16</inkml:trace>
  <inkml:trace contextRef="#ctx0" brushRef="#br0" timeOffset="126347.9107">19764 7138 396 0,'0'0'4'0,"7"0"1"16,-7 0 0-16,21-4 1 0,-7-6 0 16,0-7 0-16,2-4 0 15,-2-8 0-15,-4 1-4 16,-7-7 0-16,-3 5 4 15,-12 2 2-15,-4 8 1 0,-5 4 0 16,-3 16 2-16,-1 7 0 16,1 10 2-16,6 11-13 15,3 2 0-15,10 1 0 16,5-2 0-16,10-5 0 0,8-12 0 16,15-6-36-16,0-9-45 15,5-9-3-15</inkml:trace>
  <inkml:trace contextRef="#ctx0" brushRef="#br0" timeOffset="126605.1565">20054 7018 430 0,'0'0'4'0,"0"0"0"15,-1 14 3-15,1-14-2 16,0 0 0-16,-12 4 0 15,12-4 1-15,-8-15-1 0,3-10-3 16,4-4 0-16,1-7-3 16,1 2 3-16,6 1 0 15,0 6 1-15,5 7 1 16,2 16 0-16,5 8 0 0,2 16-2 16,0 7-2-16,1-1-13 15,-1 3-62-15,8 4-3 16</inkml:trace>
  <inkml:trace contextRef="#ctx0" brushRef="#br0" timeOffset="127253.3088">20979 6609 497 0,'0'0'3'15,"0"0"0"-15,0 0 1 16,0 0 0-16,0 0-4 0,0 0 0 16,0 0 0-16,-8-3 0 15,8 3 0-15,0 0 0 16,-7-14 0-16,7 14 0 16,-3-17 0-16,-1 8 0 0,4 9 0 15,-11-15 0-15,11 15 0 16,-11-12 0-16,11 12 0 15,-11-10 0-15,11 10 0 16,-8-2 0-16,8 2 0 0,0 0 0 16,0 0 0-16,-11 0 0 15,11 0 0-15,-10 0 0 16,10 0 0-16,-7 10 0 16,7-10 0-16,-10 14 0 15,4-2 0-15,-2 0 0 0,5 5 0 16,-1 3 0-16,1 2 0 15,2 3 0-15,-1-2 0 16,7 1 0-16,2-7 0 0,11-2 0 16,-1-6 0-16,6-9 0 15,1 0 0-15,2 0 0 16,0-7 0-16,2 7 0 0,-2 0 0 16,-1 7 0-16,-3 5 0 15,0 6-2-15,-3-4-10 16,4-5-35-16,-5-2-31 15,-2-7-2-15</inkml:trace>
  <inkml:trace contextRef="#ctx0" brushRef="#br0" timeOffset="127886.0021">21907 6251 444 0,'0'0'4'0,"0"0"3"16,-7-9 1-16,7 9 0 0,-9-3 1 16,9 3 0-16,-10-7 1 15,10 7-1-15,0 0-6 16,-11-5-3-16,11 5 0 16,0 0 0-16,-9-7 0 0,9 7 0 15,-9-3 0-15,9 3 0 16,-10-2 0-16,10 2 0 15,-10 0 0-15,10 0 0 16,-19 9 0-16,12-1 0 0,-1 10 0 16,-4 4 0-16,5 2 0 15,1 1 0-15,3-1 0 16,1-1 0-16,3-2 0 16,7-9 0-16,3-6 0 15,8-5 0-15,3-1-2 0,3-4 0 16,4-1 1-16,6 1-1 15,1 4 1-15,-2 0 0 16,6 9 0-16,2 4 0 16,-3 5 1-16,-1 8 0 0,-6 1 0 15,-3 3 1-15,-8 6 1 16,-8-5 0-16,-12 4 0 16,-6-2 2-16,-16 3-4 0,-12-2 0 15,-6-1 0-15,-9-9 0 16,0-1-6-16,-4-6-37 15,7-15-34-15,6-2-6 16</inkml:trace>
  <inkml:trace contextRef="#ctx0" brushRef="#br0" timeOffset="128346.1352">22188 6296 380 0,'0'0'3'0,"0"0"0"15,13-3 0-15,-1-8 1 16,5-8 0-16,2-2 1 16,5-5-1-16,-3-6 2 15,-3-3-2-15,-3 2 1 0,-9-1 2 16,-6 5 3-16,-6 7-1 15,-10 11 2-15,1 10 1 16,-6 3 0-16,3 15-1 16,4 11-2-16,4 6-2 0,8 7-5 15,4-3-2-15,12-2 0 16,6-11 0-16,11-5-8 16,2-19-18-16,-9-8-52 0,11-11-4 15</inkml:trace>
  <inkml:trace contextRef="#ctx0" brushRef="#br0" timeOffset="128528.2777">22469 5580 448 0,'0'0'5'0,"5"15"2"16,6 7 3-16,5 14 0 16,4 14 1-16,4 9 1 15,6 9-4-15,3 14-8 0,2-1 0 16,-2-1 0-16,1-8 0 15,-1-9 0-15,-5-17 0 16,0-7-71-16,-4-10-13 16</inkml:trace>
  <inkml:trace contextRef="#ctx0" brushRef="#br0" timeOffset="134039.9885">11972 10901 280 0,'0'0'3'15,"0"0"1"-15,0 0 2 16,-3-4 3-16,3 4 2 16,0 0 5-16,-9-4 0 15,9 4 1-15,0 0 0 0,-10-8-2 16,10 8-2-16,-12-5-1 16,3-2-3-16,-4 2-3 15,-1 0-1-15,-5 1-1 16,0-2-1-16,-3 1 0 0,-3 1-1 15,0-4 0-15,-1 1 0 16,-4 0-1-16,1-1 0 16,-1-1 0-16,-2 0-1 15,-2-4 1-15,-1 2-1 0,-7-1 1 16,-1 2-1-16,-6-5 0 16,-1 4 1-16,1-2-1 15,-2-3 1-15,2 0-1 16,-1-1 0-16,5 0 1 0,-3 0 0 15,0 0-1-15,2 0 1 16,-2 2 0-16,-5-1-1 16,-3 2 1-16,-3 1 0 15,2 2 0-15,-4-1-1 0,2 0 1 16,-3 0-1-16,1 1 0 16,1 1 1-16,1-2-1 15,-2 3 0-15,-2-1 1 16,0 5-1-16,-3 2 1 0,0 0-1 15,-4 0 1-15,0 3-1 16,0 0 0-16,-4 3 0 16,-1 0-1-16,5 0 1 0,-4-3 0 15,-1 3 0-15,2-3 0 16,0 0 0-16,0 0 0 16,-1 0 0-16,2 0 0 15,-1 0 0-15,2 2 0 16,-1 5 0-16,-2-1 0 0,6 4-1 15,-4 2 1-15,1 1 0 16,-1 3 0-16,-1-1 0 16,0 1 0-16,2 2 0 15,-2 2 1-15,4-1-1 0,1 1 0 16,2 1 0-16,2 4 0 16,3-2-1-16,2 2 1 15,-1 4 0-15,1-1-1 16,0 2 1-16,-1-1-1 0,1 5 1 15,2-2 0-15,0 2 0 16,-1 0 1-16,4 2-1 16,0-3 1-16,-1 4 0 0,3 0-1 15,0 1 1-15,0 0 0 16,2 1 0-16,1 0-1 16,0 3 1-16,4-1-1 15,-1 2 1-15,2 3-1 16,2-1 0-16,0 2 0 0,1 1 0 15,4 0 0-15,-2 0 1 16,4 1-1-16,0-5 0 16,4 5 0-16,2-3 0 15,4-2 1-15,2 3-1 0,2 2 0 16,3 2 0-16,1 4 0 16,3-1 1-16,3 5-1 15,2 2 0-15,-1-1 0 16,3 4 0-16,-1-1 0 0,2 2 0 15,2 1-1-15,1-2 1 16,0 2 0-16,1-1 1 16,2 0-1-16,-1 1 0 0,4 0 0 15,2-1 0-15,3 0 0 16,3 0 0-16,-1 1-1 16,6-3 0-16,-1-1 0 15,6 1 0-15,1 0-1 0,1-2 1 16,4-3 0-16,2-2 0 15,3 2 0-15,2-3 1 16,3-2 0-16,-1-2 1 16,4 0 0-16,1 2 0 15,0 0-1-15,-2 3 0 0,3-2 0 16,3 2 0-16,1-1 0 16,2-3 0-16,4-1-1 15,2-3 1-15,2-5 0 16,4-2 1-16,3-5-1 0,-1 0 0 15,0-5 1-15,3-2-1 16,-2 0 0-16,2-3 1 16,-3 3-1-16,2-1 0 0,1 1 0 15,-3-2 0-15,2 0 0 16,1 1 0-16,2-4 0 16,2 3 0-16,-5-7 0 15,2 2 0-15,1-1 0 16,-2 1 0-16,-1 2 0 0,0-4 1 15,-1 3-1-15,-1-1-1 16,4 0 2-16,-4-2-1 16,2-5 0-16,2 1 0 15,0-4 0-15,0-2 0 0,-1-3 1 16,2 0-1-16,-3-2 0 16,1 3 0-16,2-2 1 15,0 1-1-15,-5 3 1 0,2 0-1 16,1 2 0-16,-2-1 1 15,0 0-1-15,-1 0 0 16,2-4 0-16,-1 0 0 16,3-3 0-16,0-1 0 0,-2-3 0 15,3 0 0-15,1 0 0 16,-2 0 1-16,4 0-1 16,-3 0 0-16,-2 1 1 15,3 1-1-15,0 1 0 16,-2-2 0-16,4-1 0 0,-2 0 1 15,1 0-2-15,0-4 1 16,0-2 1-16,-1-1-1 16,-1 2 0-16,0-1 0 15,-1 0 0-15,-4-2 1 0,2 4-1 16,-1-4 0-16,-3 2 0 16,3-6 1-16,2-2-1 15,-3-3 0-15,2-2 0 16,-1-2 0-16,0-3 0 0,1-1 0 15,-3 2 0-15,0-1 0 16,-2 2 0-16,2 2 0 16,-2-2 1-16,-4 3-1 15,2 2 0-15,-1 0 0 0,-1 0 0 16,1-2 0-16,-4 2 0 16,0-2 0-16,1-2 0 15,-3 2 0-15,-1-2 0 16,-1-1 0-16,-3 1 0 0,0 0 0 15,2 1 0-15,-3 1 0 16,0-1 0-16,0 2 0 16,-3-3 0-16,1 0 0 15,0-3 0-15,-3-1 0 0,2-3 0 16,-1-5 0-16,0-1-1 16,3-1 1-16,-4-3 0 15,3 1-1-15,-1-2 1 16,1 0 0-16,-3 0 1 0,-1 0-1 15,-2-2 1-15,2-1-1 16,-1-3 1-16,-4 0-1 16,2-5 1-16,0 0-1 15,-2-3 1-15,0-3-1 16,-2 2 0-16,0-3 0 0,-6 3 1 16,2-3 0-16,-4 4 0 15,-4-1 0-15,1 1 0 16,-7-1 1-16,3-1-1 0,-9 2 1 15,2-3-1-15,-5 3 0 16,0-1 0-16,-3-1-1 16,-1 1 0-16,0 4 0 15,-6 1 0-15,-2 3 0 0,-1 0 0 16,0 3 0-16,-4-3 0 16,2 3 0-16,-4-1 1 15,1-5-1-15,0 4 1 0,-2-7-1 16,0 4 1-16,3-2-1 15,-3-2 0-15,2 4 0 16,-2-1 1-16,-2 1-1 16,-2-1 0-16,2 1-1 15,-2 0 1-15,0-1 0 0,-2-2 0 16,-2 1 0-16,4-4 0 16,1 2 1-16,-4 1 0 15,-2 2 0-15,2 1 1 16,-3 5-2-16,-1-1 0 0,-1 5 0 15,-2 1 0-15,1-1 0 16,-2 5 0-16,-2-4 0 16,1 1 0-16,-1-2 0 15,1 1 0-15,-4 1 0 0,-2 1 0 16,-1 3 0-16,0 3 0 16,-2 2 0-16,0 1 0 15,-2 2 0-15,1 2 0 0,-3 1 0 16,4 0 0-16,-3-3 0 15,2 0 0-15,-2 0 0 16,0 0 0-16,1-2 0 16,-2 2 0-16,-3 0 0 0,0 3 0 15,-1-2 0-15,-4 5 0 16,-1-1 0-16,0 3 0 16,0-3 0-16,1 2 0 15,-1 0 0-15,2 1 0 0,-4 3 0 16,0-1 0-16,1 7 0 15,-3 2 0-15,2 6 0 16,-2 0 0-16,3 0-12 16,-2 6-69-16,18 2-2 15</inkml:trace>
  <inkml:trace contextRef="#ctx0" brushRef="#br0" timeOffset="151147.1233">14804 9803 332 0,'0'0'5'16,"-19"28"2"-16,3-1 2 16,-5 5 0-16,1 8 1 15,-3-5-1-15,0 3 1 0,1-1-1 16,12-12-4-16,6-13-2 15,4-12 1-15,16-17 0 16,5-8 2-16,5-2 2 0,1 0 1 16,1 2 2-16,-3 8 1 15,-1 17-1-15,-7 15-1 16,-8 25-2-16,-9 16-1 16,-3 9-2-16,-10 6-1 0,-1 0-3 15,-6-4 0-15,2-12-2 16,4-14 0-16,4-21 1 15,10-20 0-15,0-5 0 16,6-15 1-16,9 1 0 0,1-2 1 16,0 10-2-16,-1 9 0 15,-3 12 0-15,-6 19 0 16,-6 16 0-16,0 7 0 16,-7-3 0-16,-2 4 0 0,0-13 0 15,-1-5-11-15,3-15-2 16,7-20 1-16,-9-1 4 15,8-15 3-15,1 3 4 16,0-3 5-16,0 16 4 0,0 0 3 16,1 15 0-16,-1 24-1 15,0 15-4-15,-9 7-6 16,1 3 0-16,1 3 0 16,-1-10-8-16,3-11-9 0,0-17-4 15,5-17 0-15,1-18 4 16,8-17 4-16,7-11 6 15,0-4 7-15,4 6 8 0,-1 0 9 16,-2 14 3-16,-4 15 1 16,-3 15-4-16,-4 24-3 15,-6 18-7-15,-9 10-7 16,-5 2 0-16,-4 9-11 0,-4-12-13 16,0-5-8-16,-3-13 1 15,-1-13 8-15,6-11 6 16,-6-14 9-16,8-1 9 15,2-6 12-15,3 2 12 16,1 4 9-16,2 12-4 0,1 7-7 16,-3 10-8-16,5 10-10 15,-5 1-5-15,2 7 0 16,0-7-13-16,3-5-8 16,1-14-4-16,10-13 2 0,9-12 5 15,3-14 7-15,6-9 7 16,5-6 6-16,3 3 10 15,-4 3 10-15,0 10 3 0,-13 11-1 16,-4 17-4-16,-9 16-10 16,-13 14-10-16,-8 14 0 15,-11-1 0-15,0 7 0 16,-5-10-10-16,5-4-9 0,0-12-1 16,7-7 1-16,5-8 6 15,9-7 5-15,10 2 5 16,1-5 7-16,10 4 8 15,5 1 4-15,6 6 1 16,-3-4-1-16,0 1-4 0,-4-1-5 16,-3-7-5-16,-2-5-3 15,-9-11-5-15,0 0-2 16,-6-7-4-16,-1-10 0 16,-3-8 0-16,6-2 0 0,1-5 5 15,0-3 3-15,3-3 5 16,1-6 3-16,5-8 3 15,2-10 0-15,4-20 1 16,-1-20-2-16,0-19-3 0,0-27-3 16,0-19-3-16,4-13-1 15,-6-2 0-15,-2 10 3 16,-3 18 3-16,-4 24 3 0,-7 31 3 16,-10 34 2-16,-5 39 3 15,-4 33-1-15,0 29-6 16,1 17-6-16,9 14 0 15,5 6 0-15,8-9-4 16,7 3-78-16,15-5-3 0</inkml:trace>
  <inkml:trace contextRef="#ctx0" brushRef="#br0" timeOffset="152885.5626">15136 12172 379 0,'0'0'5'16,"0"0"1"-16,0 6 2 0,0-6 0 15,3 16 2-15,0-2 2 16,3 3 0-16,5 5 1 15,2 0-3-15,4 5-1 16,2 2-2-16,4 3-1 0,4 1 0 16,-1 3-2-16,2-2-1 15,-5 1 0-15,1 3-1 16,-6 0 0-16,-1 0-1 16,-5 3 0-16,-2 0 1 0,-6-1-2 15,0 1 2-15,-3 0-2 16,-1-6 0-16,-3 0 0 15,-2-3 0-15,-3-2 0 0,1-6 0 16,-1 0 0-16,-4-3 0 16,3-2 0-16,-2 1 0 15,-2-3 0-15,1 0 0 16,-2 0 0-16,1 0 0 16,-3-3 0-16,1 1 0 0,-4-1 0 15,2-2 0-15,-3 2 0 16,0-4 0-16,-2 3 0 15,0-1 0-15,-2 2 0 16,-4 1 0-16,-1 0 0 0,0 1 0 16,-5 1 0-16,3 1 0 15,0-1 0-15,-1-1 0 16,1-3 0-16,4 0 0 16,0-3 0-16,0-3 0 0,0-2 0 15,-1 0 0-15,3-3 0 16,-1 1 0-16,4 0 0 15,1-1 0-15,5 3 0 0,-2-1 0 16,8 4 0-16,0-3 0 16,10-5 0-16,-14 12 0 15,14-12 0-15,0 0 0 16,-9 11 0-16,9-11 0 0,0 0 0 16,0 0 0-16,0 0 0 15,0 0 0-15,8 0 0 16,-8 0 0-16,0 0 0 15,0 0 0-15,0 0 0 16,11-14 0-16,-3-3 0 0,3-1 0 16,0-5 0-16,6-8-2 15,-3-1 0-15,2-4 0 16,-1 0 0-16,-1 4 0 16,-4 3 0-16,0 4 0 0,-5 4 1 15,0 7 1-15,-3 2 0 16,-2 12 0-16,1-13 0 15,-1 13 1-15,0 0-1 0,0 0 0 16,0 0 1-16,0 0-1 16,0 5 0-16,0 7-1 15,3 3 1-15,0 4 0 16,0 5 0-16,-3 1 0 0,0 4 0 16,0 2 0-16,-5-2 0 15,-4 0 1-15,-3-2-1 16,-1-1 0-16,-2-4 1 15,-2-4-1-15,-2 1 0 16,3-7 0-16,-3 0 0 0,1-3 0 16,3 1 0-16,-3-2-1 15,5-1 1-15,0 0 0 16,2 3 0-16,1-4-1 16,10-6 0-16,-15 11 0 0,15-11 0 15,-8 9 0-15,8-9 0 16,0 0 0-16,0 0 0 15,-3 10 1-15,3-10 0 0,6 11 1 16,-6-11-1-16,21 13 0 16,-6-3 0-16,6 2 1 15,6 1-1-15,0 0 1 16,7 2-1-16,2 0 1 0,4 0 0 16,1-1 0-16,2 2-1 15,-3-3 0-15,2-3 0 16,-4 1-4-16,-8-8-12 15,0-1-61-15,-5 2-5 16</inkml:trace>
  <inkml:trace contextRef="#ctx0" brushRef="#br0" timeOffset="157042.1341">18660 11039 313 0,'0'0'4'16,"0"0"3"-16,0 0 4 16,0 0 1-16,3-4 4 15,6-1 2-15,10 0 2 16,11 1 0-16,6-2-3 0,16-3-3 15,8 4-4-15,7-7-2 16,9 2-6-16,-1-8-12 16,5-12-61-16,-6 13-7 15</inkml:trace>
  <inkml:trace contextRef="#ctx0" brushRef="#br0" timeOffset="157890.0838">19785 10188 324 0,'0'0'7'16,"0"0"2"-16,-13 2 3 15,13-2 1-15,-15 3 2 0,5-3 2 16,-2 0 1-16,1 2 0 16,-1 2-5-16,-4 4-1 15,0 9-3-15,1 10 1 16,-1 12-1-16,7 14-1 0,2 15-2 16,7 14-1-16,8 7 1 15,10 4-6-15,6-8 0 16,9-10 0-16,8-18 0 0,2-21 0 15,5-27 0-15,-4-24 0 16,-2-22 0-16,-6-19 0 16,-2-13 0-16,-14-13 0 15,-14-2 0-15,-7-3 0 0,-13 9 0 16,-12 3 0-16,-9 11 0 16,-7 13 0-16,-1 13 0 15,-3 13 0-15,6 13 0 16,2 3 0-16,9 9 0 0,10 4-3 15,3 11-78-15,22 4-3 16</inkml:trace>
  <inkml:trace contextRef="#ctx0" brushRef="#br0" timeOffset="158313.7378">19852 10498 438 0,'0'0'3'0,"0"0"2"16,0 9 2-16,5 3 1 0,7 8 1 15,2 5 0-15,9 7 0 16,8 3 0-16,2 3-3 16,8 1-3-16,1-7-5 15,5-3-16-15,6-17-60 16,-13-10-3-16</inkml:trace>
  <inkml:trace contextRef="#ctx0" brushRef="#br0" timeOffset="159361.7495">20256 10423 174 0,'0'0'8'16,"0"0"4"-16,0 0 3 15,0 0 3-15,0 0 4 16,0 0 1-16,0 0 3 15,0 0 2-15,0 0-7 0,0 0 0 16,-9 1-1-16,9-1-4 16,0 0-1-16,-6 11-2 15,6-11-3-15,-2 14 0 16,2-2-3-16,0 7 0 0,7 6-3 16,8 6-1-16,3 3-1 15,3 2-1-15,7-3 0 16,0-8-1-16,4-7 1 0,-4-13-1 15,1-11 0-15,-7-18 0 16,-3-5 0-16,-3-6 0 16,-2 0 0-16,-4 5 1 15,0 12-1-15,2 7 1 16,1 11 0-16,5 15 0 0,3 7 0 16,2 3 0-16,3 2-5 15,-5-9-19-15,-4-6-54 16,6-9 0-16</inkml:trace>
  <inkml:trace contextRef="#ctx0" brushRef="#br0" timeOffset="160465.9584">20912 10318 431 0,'0'0'3'16,"0"0"1"-16,0 0 1 0,0 0 0 16,0 0 0-16,0 0 1 15,0 0 0-15,-14-9 1 16,14 9-3-16,-16-10-1 15,8 5-1-15,-2 0 1 0,1 1-1 16,9 4-1-16,-17-11 1 16,17 11-1-16,-14-9 0 15,14 9 0-15,-15-7-1 0,15 7 1 16,-8-1 0-16,8 1-1 16,-8 0 1-16,8 0-1 15,0 0 0-15,-13 6 0 16,13-6 0-16,-5 11 0 15,5-11 0-15,-8 11 0 0,8-11-1 16,-9 12 1-16,9-12-1 16,-13 14 1-16,9-4 0 15,-2 2 1-15,1 4-2 16,3 4 0-16,2 4 0 0,2 3 0 16,6 3 0-16,3-2 0 15,5-2-2-15,-1-8 0 16,5-6 0-16,1-10-3 15,-3-7-2-15,1-13 0 0,-5-9-2 16,-4-2 1-16,0-2 0 16,-5 4 1-16,2 4 2 15,-3 12 3-15,-4 11 3 16,14 4-1-16,-4 11-3 0,5 5-19 16,8 3-44-16,-5-6-3 15</inkml:trace>
  <inkml:trace contextRef="#ctx0" brushRef="#br0" timeOffset="160737.3653">21054 10285 409 0,'0'0'5'0,"2"19"2"0,3 2 1 16,3-1 1-16,6 4-2 15,-4-2 1-15,7-2 1 16,-3-2-1-16,4-15-5 15,-9-6-3-15,1-21 0 16,-3-6-2-16,-4-6 2 0,0-6-1 16,1 2 1-16,0 2 0 15,4 9 1-15,7 13 2 16,1 10 0-16,4 9 0 16,4 11 0-16,0 8 0 0,2 1-4 15,-5-6-14-15,0-13-51 16,-4 5-12-16</inkml:trace>
  <inkml:trace contextRef="#ctx0" brushRef="#br0" timeOffset="160899.9241">21369 9748 418 0,'0'0'6'0,"9"12"1"16,4 8 3-16,4 10 0 0,6 12 1 15,6 10 1-15,4 7 0 16,1 4 0-16,5 2-7 15,-7-7-5-15,3-3-14 16,-10-2-54-16,-4-21-12 0</inkml:trace>
  <inkml:trace contextRef="#ctx0" brushRef="#br0" timeOffset="161067.8448">21377 10215 472 0,'0'0'1'16,"0"0"0"-16,0 0 2 0,19-13 0 16,5-3-1-16,9-9-3 15,11-4-11-15,9 10-52 16,10-22-12-16</inkml:trace>
  <inkml:trace contextRef="#ctx0" brushRef="#br0" timeOffset="161361.6929">22066 10159 456 0,'0'0'0'0,"0"0"-1"15,-5-12-6-15,-3-7-12 16,2-8-22-16,-2-5-21 0,-10-13-12 15,-2-14 11-15,-1-3 30 16,-2-1 24-16,-7 7 16 16,6 12 18-16,-7 9 27 15,4 12 19-15,6 17 8 0,7 13-15 16,2 18-29-16,4 1-18 16,10 2-12-16,8-7-10 15,8-3-24-15,15-16-48 0,-7-7-4 16</inkml:trace>
  <inkml:trace contextRef="#ctx0" brushRef="#br0" timeOffset="161500.9733">22034 9346 439 0,'0'0'7'15,"5"14"1"-15,2 13 1 16,7 15 2-16,4 14 0 0,6 11 1 16,3 10-1-16,4 5-8 15,2 3-3-15,-4-13 0 16,7-9-28-16,-11-16-53 0,-4-14-3 15</inkml:trace>
  <inkml:trace contextRef="#ctx0" brushRef="#br0" timeOffset="161656.1533">22109 9833 468 0,'0'0'4'16,"0"0"0"-16,3 7 0 15,7 0 1-15,5-5 0 16,8-2 0-16,10-2-2 15,9-9-2-15,6-10-16 16,16-10-40-16,3 3-25 0,4-2-1 16</inkml:trace>
  <inkml:trace contextRef="#ctx0" brushRef="#br0" timeOffset="162245.7113">22657 9778 432 0,'0'0'3'0,"0"0"3"16,-7-6 0-16,7 6 0 15,-7-11 2-15,7 11 0 16,-7-16 2-16,7 16 0 0,-10-14-3 16,10 14-1-16,-4-15-1 15,4 15-1-15,-8-13-4 16,8 13 0-16,-11-14 0 0,11 14 0 16,-13-14 0-16,13 14 0 15,-10-10 0-15,10 10 0 16,0 0 0-16,-13-6 0 15,13 6 0-15,0 0 0 0,-12 9 0 16,12-9 0-16,-13 15 0 16,6-6 0-16,-4 2 0 15,1 0 0-15,-1 1 0 16,1 0 0-16,0 1 0 16,2 0 0-16,6 6 0 0,2-3 0 15,8 0-2-15,6 2-2 16,5-2 1-16,2-7-2 15,3-3 0-15,0-6-2 16,-3-12-2-16,-3-8-2 0,-3-8-4 16,-8-7-6-16,1 6-9 15,-4-3-11-15,3 7-3 16,-3 7 0-16,5 12 2 16,-9 6 2-16,22-3 9 0,-5 3 8 15,1 0 10-15,4-3-1 16,-14-11-22-16,10-8 2 15</inkml:trace>
  <inkml:trace contextRef="#ctx0" brushRef="#br0" timeOffset="162393.9909">22712 9133 419 0,'0'0'9'15,"0"0"2"-15,9 14 3 16,4 13 0-16,2 9 1 16,8 14 1-16,3 9-3 0,4 11-13 15,5 3 0-15,0 1 0 16,0-6 0-16,-3-13 0 15,0-5 0-15,-2-16-78 16,-9-10-6-16</inkml:trace>
  <inkml:trace contextRef="#ctx0" brushRef="#br0" timeOffset="162567.9497">22759 9611 484 0,'0'0'3'0,"0"0"1"16,0 0-1-16,0 0 1 16,17 0-2-16,4-14-2 15,16-2-8-15,3-8-15 0,3-5-54 16,18-3-5-16</inkml:trace>
  <inkml:trace contextRef="#ctx0" brushRef="#br0" timeOffset="163033.1613">23251 9590 456 0,'0'0'3'0,"0"0"-1"15,0 0 1-15,-3-5-4 16,0-11-4-16,2-4-9 0,-4-9-3 15,-3-3-2-15,-2-11-2 16,-2 2 0-16,-1 0 10 16,-3 7 8-16,3 11 8 15,-6 7 10-15,8 13 6 0,-1 6 1 16,6 10 1-16,6 8-5 16,-1-2-6-16,14 3-7 15,2-7-4-15,6-6-2 16,-1-6-3-16,6-3 0 0,-1-2 0 15,-5-5 3-15,2 4 1 16,-2 3 2-16,-4 1 2 16,3 7 2-16,0 5 0 15,-3 0 1-15,3 0-1 0,1-3-2 16,0-5-2-16,1-5-1 16,-4-6-1-16,0-8-1 15,-4-7-1-15,0 0 0 16,-4-1-2-16,-4 2-1 0,0 0-2 15,-1 8-5-15,-2-2-8 16,4 2-34-16,-6 12-24 16,0 0-2-16</inkml:trace>
  <inkml:trace contextRef="#ctx0" brushRef="#br0" timeOffset="163314.0649">23589 9359 421 0,'0'0'3'0,"0"0"3"15,0 0 0-15,13-6 0 0,-4-7 1 16,3-3 0-16,0-5 0 16,3-6-1-16,-3-7-2 15,2-2-3-15,-6-1 0 0,-2 1 0 16,-6 5 1-16,0 7 1 16,-8 10 0-16,-1 11 2 15,-3 7 0-15,0 14 1 16,3 12 0-16,2 4-1 15,7 7-5-15,1 1 0 16,12-6 0-16,5-2 0 0,13-8 0 16,9-9 0-16,6-9 0 15,16-8 0-15,1 8-64 16,11-24-18-16</inkml:trace>
  <inkml:trace contextRef="#ctx0" brushRef="#br0" timeOffset="163835.6602">19884 12359 452 0,'0'0'1'16,"0"0"1"-16,0 0-1 16,0 0 0-16,0 0-2 0,0 0-3 15,-5-20-8-15,-4-9-12 16,-5-12-17-16,-8-10-18 15,-4-6 2-15,-2 2 17 16,-1 7 19-16,-4 9 16 0,5 19 14 16,1 10 17-16,6 14 16 15,10 20 16-15,5 3-5 16,6 7-20-16,6-11-29 0,15-10-56 16,6 1-17-16</inkml:trace>
  <inkml:trace contextRef="#ctx0" brushRef="#br0" timeOffset="164073.5283">20068 12261 411 0,'0'0'3'0,"0"0"0"16,0 0 0-16,-10-2 1 15,7-7-1-15,-6-8 0 0,1-5 1 16,-4-3 0-16,8-3-4 15,-1-1 0-15,5 4 1 16,0 6 0-16,8 11-1 16,7 8 2-16,4 11-1 0,7 7-1 15,-1 7-5-15,4 2-20 16,-12 2-46-16,11 0-3 16</inkml:trace>
  <inkml:trace contextRef="#ctx0" brushRef="#br0" timeOffset="164331.688">20466 12161 431 0,'0'0'2'0,"0"0"-1"16,-8-3 1-16,1-9 0 16,-5-8-2-16,-3-9 1 15,-8-13-1-15,-3-14-1 0,-2-10-1 16,-4-7 1-16,4-2 1 15,3 3 1-15,6 6 1 16,4 8 2-16,12 12 2 16,3 14 1-16,10 14 1 0,9 7-2 15,6 7-3-15,5 2-7 16,6 6-20-16,12 4-51 16,-16 6-2-16</inkml:trace>
  <inkml:trace contextRef="#ctx0" brushRef="#br0" timeOffset="164505.9488">20181 11959 414 0,'0'0'3'0,"0"0"1"16,0 0 1-16,13 3 1 16,2-3 0-16,6 0 1 15,9 0-1-15,8-9-3 16,7 0-7-16,10-6-25 0,8-5-45 15,7-2-2-15</inkml:trace>
  <inkml:trace contextRef="#ctx0" brushRef="#br0" timeOffset="164951.4523">20728 11993 395 0,'0'0'1'0,"0"0"1"15,12 0 0-15,-6-4-2 0,5-10-1 16,3-5-5-16,-4-4-2 16,8-6-1-16,-9-3-1 15,3-5 5-15,-4 8 7 16,-7 2 7-16,-1 8 5 15,-4 10 4-15,4 9 3 0,-23 9 2 16,13 13-1-16,-5 8-4 16,8-2-8-16,5 4-4 15,2-4-6-15,10-5-7 0,11-13-26 16,7-10-46-16,6-4-4 16</inkml:trace>
  <inkml:trace contextRef="#ctx0" brushRef="#br0" timeOffset="165170.057">21094 11903 431 0,'0'0'2'16,"0"0"1"-16,-10-7 2 0,-1-5-1 16,-2-7 1-16,-1-3 0 15,-3-7 0-15,-2 0 1 16,5-1-2-16,2 2-1 15,6 2-1-15,5 4-1 16,4 4-3-16,11 0-9 0,12 4-32 16,7 3-33-16,4-2-3 15</inkml:trace>
  <inkml:trace contextRef="#ctx0" brushRef="#br0" timeOffset="165718.4944">20827 11923 224 0,'0'0'3'15,"0"0"0"-15,-3-5 1 16,6-7 1-16,4-5 0 0,2-3 0 16,-1-1-1-16,-3-4 1 15,-3-1 0-15,-2 2-2 16,-2 2 0-16,-9 8-1 16,-5 5-6-16,3 6-34 0,3 3-18 15</inkml:trace>
  <inkml:trace contextRef="#ctx0" brushRef="#br0" timeOffset="166329.1977">21265 11589 309 0,'0'0'6'0,"0"0"4"15,0 0 0-15,3 18 2 16,2 1 1-16,5 2 3 16,0 5 0-16,3 2 0 0,2 2-6 15,2-6-3-15,-3-3-2 16,3-12-1-16,-3-9-2 15,2-14-2-15,-5-14-2 16,4-3 0-16,-4-5 0 0,-1 3-1 16,5 3 1-16,1 10 0 15,2 10 1-15,1 10 1 16,4 7 0-16,-2 7 1 16,3 0 0-16,-2-6 1 15,-1-8 0-15,-5-8 0 0,-2-9 1 16,-2-12-1-16,-2-3 2 15,0 2 1-15,1 7 1 16,4 11 0-16,1 12 1 0,5 10 0 16,0 15-2-16,5 7 0 15,-2 1-2-15,5 2-11 16,-8-4-37-16,6-13-33 16,-6-12-2-16</inkml:trace>
  <inkml:trace contextRef="#ctx0" brushRef="#br0" timeOffset="166845.4994">22150 11368 464 0,'0'0'3'15,"-7"0"0"-15,7 0 0 0,-12-1 1 16,12 1 1-16,-10-6 0 15,10 6 2-15,-12-3 1 16,12 3-2-16,0 0-3 16,0 0-3-16,-9-6 0 15,9 6 0-15,-11-5 0 0,11 5 0 16,-14-4 0-16,14 4 0 16,-10-8 0-16,10 8 0 15,-12-5 0-15,12 5 0 16,-11-2 0-16,11 2 0 0,-9-3 0 15,9 3 0-15,-11-3 0 16,11 3 0-16,-9-4 0 16,9 4 0-16,-14-1 0 15,14 1 0-15,-15 0 0 0,4 0 0 16,0 0 0-16,3 5 0 16,-2 3 0-16,1 2 0 15,3 2 0-15,-1 3 0 0,4 3 0 16,3-2 0-16,0 2 0 15,1-3 0-15,6-1 0 16,5 1 0-16,3-6 0 16,2-5 0-16,4 0 0 0,1-4 0 15,0 0 0-15,-1-5 0 16,-3-6 0-16,2 2-13 16,-7-9-19-16,-14 6-48 15,8-6-4-15</inkml:trace>
  <inkml:trace contextRef="#ctx0" brushRef="#br0" timeOffset="167021.3303">22108 10832 439 0,'1'7'7'0,"8"19"1"0,4 8 3 16,3 10 0-16,4 10 1 15,5 5 0-15,5 3-1 16,5 3-11-16,3-9 0 0,-9-12 0 15,2-8 0-15,-5-5-81 16,-7-16-3-16</inkml:trace>
  <inkml:trace contextRef="#ctx0" brushRef="#br0" timeOffset="167195.8223">22095 11238 430 0,'0'0'3'0,"0"0"2"0,8 0 0 16,7-3 1-16,10-3 0 16,6-1-1-16,9-6-1 15,15 0-4-15,7-8-14 16,7-3-60-16,10-1-4 16</inkml:trace>
  <inkml:trace contextRef="#ctx0" brushRef="#br0" timeOffset="167428.1237">22673 11298 441 0,'0'0'0'0,"0"0"-3"0,-7-12-5 16,7-5-17-16,-8-5-33 15,3-14-14-15</inkml:trace>
  <inkml:trace contextRef="#ctx0" brushRef="#br0" timeOffset="167747.2561">22584 10874 380 0,'0'0'8'15,"0"0"1"-15,0 15 2 0,0 0 0 16,2 7 1-16,2-1 0 15,3 4 0-15,3 4-1 16,2-6-7-16,8 0-4 16,-3-6-4-16,8-5-1 0,3-7 0 15,-1 1 0-15,1-1 1 16,0-1 1-16,-4 3 3 16,-3-2 2-16,1 2 2 0,-6 0 1 15,-3-3 0-15,0-4 1 16,-3-3-1-16,-1-9-1 15,0-6-1-15,-7-5-1 16,0-5-1-16,-2-3 0 16,-4-3 0-16,-11 6 0 0,1 5 0 15,-4 7 1-15,-1 10-1 16,1 6 0-16,3 10 0 16,8 10-2-16,4 6-2 15,4 0-5-15,8 2-9 0,10-3-18 16,12-7-43-16,-7-3-3 15</inkml:trace>
  <inkml:trace contextRef="#ctx0" brushRef="#br0" timeOffset="167963.9853">23084 11078 335 0,'0'0'8'0,"0"-5"2"16,0-7 2-16,1-7 1 15,0-8 2-15,1-11-1 0,1-5 1 16,4-6 1-16,2 3-7 15,1 3 0-15,3 4 0 16,5 17 0-16,2 10-1 16,4 16 1-16,2 13-1 0,2 17 0 15,0 6-4-15,4 4-4 16,-2 3 0-16,-3-4-3 16,4-16-70-16,-8 13-10 15</inkml:trace>
  <inkml:trace contextRef="#ctx0" brushRef="#br0" timeOffset="261721.9149">9600 13846 136 0,'0'0'6'0,"0"0"2"15,0 0 1-15,0 0 1 0,0 0-1 16,-1-7 0-16,1 7 1 16,0-10 5-16,0 10-3 15,0-13 4-15,0 13 2 16,1-11 4-16,-1 11 0 0,0 0 0 15,0 0 0-15,0 0-3 16,0 0 0-16,0 0-6 16,0 5-3-16,0 4-3 0,1 1 0 15,2 5-2-15,-1 1-1 16,4 4-4-16,-4 0-5 16,3 1-23-16,10 4-44 15,-14-3-2-15</inkml:trace>
  <inkml:trace contextRef="#ctx0" brushRef="#br0" timeOffset="262314.0652">9595 14297 327 0,'0'0'5'0,"0"0"1"0,-7 12 2 16,7-12-1-16,-3 12 0 16,3-12-1-16,0 16-2 15,0-16-14-15,0 13-51 16,0-13-8-16</inkml:trace>
  <inkml:trace contextRef="#ctx0" brushRef="#br0" timeOffset="262830.0843">9633 14539 306 0,'0'0'5'0,"0"0"3"15,-3 6 4-15,3-6 1 16,-4 18 2-16,2-3 2 16,0 5 1-16,-1 0-2 0,1 5-3 15,0-4-6-15,2 4-7 16,0-9-22-16,0 7-50 16,0 0-2-16</inkml:trace>
  <inkml:trace contextRef="#ctx0" brushRef="#br0" timeOffset="263533.9766">9627 14982 265 0,'0'0'4'15,"0"0"2"-15,0 0 4 16,0 0 0-16,-3 14-1 0,3-14 1 15,0 16 0-15,0-6-7 16,0-10-38-16,6 18-26 16,-2-6-5-16</inkml:trace>
  <inkml:trace contextRef="#ctx0" brushRef="#br0" timeOffset="264198.2236">9623 15359 286 0,'0'0'6'0,"0"0"4"15,0 0 2-15,0 0 3 16,0 0 0-16,0 0 0 0,0 0 1 16,0 0 1-16,-4 14-7 15,4 0-4-15,0 3-11 16,0-17-51-16,0 28-12 0</inkml:trace>
  <inkml:trace contextRef="#ctx0" brushRef="#br0" timeOffset="267545.6475">10856 13768 138 0,'0'0'5'0,"0"0"0"16,0 0 1-16,0 0 1 16,0 0-1-16,0 0 4 0,0 0 2 15,-4-9 4-15,4 9 0 16,0 0 4-16,0 0 1 16,0 0 1-16,-11 2 0 15,11-2-1-15,0 0-2 0,-4 15-4 16,2 0-2-16,1 2-4 15,0 4-4-15,1 6-1 16,0 0-3-16,0 2-6 16,0-3-28-16,0-2-34 0,0-2-5 15</inkml:trace>
  <inkml:trace contextRef="#ctx0" brushRef="#br0" timeOffset="268224.3202">10858 14312 292 0,'0'0'7'0,"0"0"3"16,0 0 2-16,0 0 1 16,0 0 1-16,0 0 0 15,0 14 1-15,0-5 1 0,0 1-7 16,0 4-4-16,-1-1-4 16,1 6-11-16,-1 7-49 15,1-10-12-15</inkml:trace>
  <inkml:trace contextRef="#ctx0" brushRef="#br0" timeOffset="268773.7137">10856 14708 332 0,'0'0'3'16,"0"0"2"-16,-2 10 1 0,2-10 1 15,-2 12 0-15,2-12 1 16,-1 21-1-16,1-6-1 15,0-1-4-15,0 1-16 0,0-3-50 16,0 8-5 0</inkml:trace>
  <inkml:trace contextRef="#ctx0" brushRef="#br0" timeOffset="269415.9324">10842 15134 302 0,'0'0'4'0,"0"0"4"16,0 0 3-16,0 0 1 15,0 0 1-15,0 0 0 16,0 0 0-16,0 7 1 0,0-7-6 15,0 17-4-15,0-7-5 16,0 4-9-16,0 1-31 16,0 3-28-16,0-3-3 0</inkml:trace>
  <inkml:trace contextRef="#ctx0" brushRef="#br0" timeOffset="270072.1754">10837 15475 268 0,'0'0'5'15,"0"0"3"-15,0 0 3 16,0 0 1-16,0 0 5 15,0 0 0-15,0 0 2 0,0 0 2 16,0 0-6-16,-3 4-2 16,3 4-3-16,0 2-3 15,1 2-7-15,-1-1-11 16,0-11-45-16,8 17-14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511" units="deg"/>
          <inkml:channel name="T" type="integer" max="2.14748E9" units="dev"/>
        </inkml:traceFormat>
        <inkml:channelProperties>
          <inkml:channelProperty channel="X" name="resolution" value="946.47601" units="1/cm"/>
          <inkml:channelProperty channel="Y" name="resolution" value="1676.0614" units="1/cm"/>
          <inkml:channelProperty channel="F" name="resolution" value="1.41944" units="1/deg"/>
          <inkml:channelProperty channel="T" name="resolution" value="1" units="1/dev"/>
        </inkml:channelProperties>
      </inkml:inkSource>
      <inkml:timestamp xml:id="ts0" timeString="2017-11-17T15:35:16.498"/>
    </inkml:context>
    <inkml:brush xml:id="br0">
      <inkml:brushProperty name="width" value="0.05292" units="cm"/>
      <inkml:brushProperty name="height" value="0.05292" units="cm"/>
      <inkml:brushProperty name="color" value="#FF0000"/>
    </inkml:brush>
  </inkml:definitions>
  <inkml:trace contextRef="#ctx0" brushRef="#br0">10418 12064 223 0,'0'0'6'15,"0"0"-1"-15,-8 1 2 0,8-1 1 16,0 0 0-16,-12-4 0 16,12 4 0-16,-11-8 1 15,11 8-3-15,-7-14 1 16,7 14 0-16,-11-5 0 0,11 5 2 16,-18-2 2-16,8 9 1 15,-3-2 0-15,2 5 0 16,0-3 1-16,1 3-2 0,10-10-3 15,-10 14-1-15,10-14-1 16,-1 9-1-16,1-9-1 16,5 9-1-16,-5-9-1 15,16 9 0-15,-6-5 1 16,0 2-1-16,5 0-1 16,-3 0 1-16,3-1-1 0,1-1 0 15,3 0 1-15,0-4-2 16,1 0 0-16,2-4 1 15,0 0 0-15,1-5 1 0,-1 1 0 16,0 2 0-16,-2 2-1 16,1 0 1-16,-2 4 0 15,0 0-1-15,1 1 1 16,-3 2-1-16,4-1-1 0,2 0 1 16,2-2-1-16,-1 0 1 15,2-6-1-15,2-1 0 16,0-2 0-16,1 1 0 15,-2 1 1-15,-2 1-1 0,-2 4 1 16,-1 2 0-16,-1 0 0 16,0 1 0-16,0 5 0 15,2-1 0-15,0 1 0 0,4-3 0 16,3-3 0-16,4-3-1 16,2-6 0-16,4-3 0 15,0-3 0-15,2-2 0 16,-2 0 1-16,-3 6-1 15,-1 1 1-15,-5 5 0 0,-1 5 0 16,-1 0 0-16,0 8 0 16,1-1 0-16,0 2 0 15,4-1 0-15,3-2-1 16,1-2 0-16,0-3 0 0,3-1 0 16,-4-2 0-16,-1-3 0 15,-2 1 0-15,-3-2 0 16,2 4 0-16,-8 2 0 0,0 0 0 15,-1 2-1-15,-3 4-6 16,2 5-13-16,-2 7-50 16,1-14-7-16</inkml:trace>
  <inkml:trace contextRef="#ctx0" brushRef="#br0" timeOffset="2660.7426">4924 12809 236 0,'0'0'0'0,"0"0"0"16,-1-5 2-16,1 5-2 16,0 0 1-16,7-10 0 0,-3 0-2 15,8 1 2-15,-4 0-1 16,6-3 0-16,-3 2 1 15,-2 0 2-15,1 2 5 16,-10 8 0-16,12-6 2 0,-12 6 1 16,0 0 0-16,10 6 0 15,2-2-1-15,-12-4-1 16,17 11-4-16,-9-6-1 16,5-1-1-16,-1 0 0 0,5-1-1 15,-5-1 0-15,1 2 1 16,0-1-2-16,2 0 1 15,-1 1-1-15,3-1 1 0,1 1-1 16,3 0 0-16,-2-4 0 16,6 3-1-16,-3-3 1 15,1 0 0-15,3-3 0 16,-3-3 0-16,2 1 0 16,1 3 0-16,-3-1 0 0,-2 3 1 15,2 0-1-15,-2 0 1 16,1 3 1-16,-2-1-1 15,0 4 0-15,1-1-1 16,1-2 1-16,7-1-2 0,-5 0 1 16,5-2 0-16,-5 0-1 15,7 0 1-15,-5 0 0 16,4 2-1-16,-5 1 1 16,2 2 0-16,0 3-1 0,0 1 2 15,0 0-2-15,3-2 0 16,1 0 1-16,0-4-1 15,4-1 0-15,-1-2 0 0,1-3 0 16,0-2 1-16,2 0-1 16,4-1 0-16,-4 2 1 15,0 3-1-15,0 1 1 16,-1 1-1-16,-1 4 1 0,3 1 0 16,-3 1 0-16,1-2-1 15,1-1 1-15,-2-4-1 16,7 0 0-16,-2 0 1 15,3-6-1-15,-4-1 0 16,2 0 0-16,-1 1 1 0,0 0-1 16,2 4 0-16,-4 0 0 15,1 2 0-15,-2 2 0 16,5 3 0-16,-4 1 0 16,4 1 1-16,1-3-1 0,-3 1 0 15,5-4 0-15,-2-1 0 16,3 0 0-16,-1-3 0 15,2-3 0-15,1 4 0 0,-1-1 0 16,-1 3 0-16,0 0 0 16,-2 0 0-16,0 8 0 15,0-2 0-15,-1 0 0 16,-3 0 0-16,6-3 0 0,-3-3 0 16,4 0 0-16,-2 0-1 15,1-4 1-15,3-1 0 16,0 1-1-16,-4-1 1 15,-1 4-1-15,1 1 1 16,-1 0 0-16,-1 1 0 0,-3 5 0 16,1-2 1-16,1 2-1 15,0-1 1-15,1-1-1 16,-4-2 0-16,8 0 0 16,-3-2 0-16,1 0 0 0,0-2 0 15,-3 1 0-15,3-2-1 16,-7 3 1-16,3 1 1 15,-5 5 0-15,-3 4 0 0,-2 0-1 16,2 2 1-16,-2-3 0 16,0 1 0-16,0-3 0 15,0-2-1-15,2-5 0 16,-2 0 0-16,3 0 0 0,-3-2 0 16,2-3 0-16,2 3 0 15,-6-1 0-15,0 3 0 16,-1 0 0-16,2 0 0 15,-4 1-1-15,4 1 2 0,-3 0-1 16,1-2 0-16,1 0 0 16,0-4-1-16,2-1 0 15,-3-4 1-15,3 0-1 16,-5 0 0-16,0 2 0 16,-3-1 1-16,4 8-1 0,-4-3 2 15,1 3 0-15,-2 6 0 16,-2-2 0-16,4 4 0 15,1-3 0-15,2 4 0 0,-2-5 0 16,4 0-1-16,-3-2 0 16,5-1 0-16,-4-1-1 15,5-1 1-15,-4-1-1 16,1-6 0-16,-2 8 1 0,0-3-1 16,0 2 2-16,-2 1-1 15,2 0 1-15,-3 4-1 16,1 0 1-16,-2 5 0 15,3-6-1-15,0 2 1 0,-1-3-2 16,-1 0 1-16,3 0 0 16,2-2 0-16,-3 0 0 15,2 0 0-15,-2 0 0 16,0 0 0-16,-6 0 0 0,4 0 0 16,-3 2 0-16,-1-2 0 15,0 3 0-15,1-3 0 16,0 0 0-16,1 0 0 15,-1-3 0-15,-2 1 0 0,0-1 0 16,-4 2 0-16,0-1 0 16,-3 2 0-16,1 0-2 15,-5-1-6-15,2 1-22 16,10 0-35-16,-13 0-6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511" units="deg"/>
          <inkml:channel name="T" type="integer" max="2.14748E9" units="dev"/>
        </inkml:traceFormat>
        <inkml:channelProperties>
          <inkml:channelProperty channel="X" name="resolution" value="946.47601" units="1/cm"/>
          <inkml:channelProperty channel="Y" name="resolution" value="1676.0614" units="1/cm"/>
          <inkml:channelProperty channel="F" name="resolution" value="1.41944" units="1/deg"/>
          <inkml:channelProperty channel="T" name="resolution" value="1" units="1/dev"/>
        </inkml:channelProperties>
      </inkml:inkSource>
      <inkml:timestamp xml:id="ts0" timeString="2017-11-17T15:36:40.493"/>
    </inkml:context>
    <inkml:brush xml:id="br0">
      <inkml:brushProperty name="width" value="0.05292" units="cm"/>
      <inkml:brushProperty name="height" value="0.05292" units="cm"/>
      <inkml:brushProperty name="color" value="#FF0000"/>
    </inkml:brush>
  </inkml:definitions>
  <inkml:trace contextRef="#ctx0" brushRef="#br0">19124 5146 318 0,'0'0'7'0,"0"0"1"0,0 0 2 15,0 0 1-15,0 0 4 16,0 0 3-16,11 13 1 16,9-5 0-16,5 3-4 0,10 5-2 15,5-2-1-15,14 2-1 16,10 2-2-16,5-1-4 15,4-5-5-15,1 1-12 16,-5 2-34-16,-2-10-31 0,-10 3-3 16</inkml:trace>
  <inkml:trace contextRef="#ctx0" brushRef="#br0" timeOffset="364.5111">19271 5695 319 0,'0'0'10'16,"0"0"2"-16,6 0 3 16,-6 0 2-16,21-5 1 15,-2-2-1-15,3-1 0 0,13-1 1 16,3-7-10-16,11 3-9 15,3-4-16-15,-4 0-56 16,14 5 0-16</inkml:trace>
  <inkml:trace contextRef="#ctx0" brushRef="#br0" timeOffset="731.3365">19237 6292 396 0,'0'0'2'0,"0"0"4"0,0 0 1 16,11-14 4-16,4-1 0 16,7-6 1-16,9-9 1 15,9-8-1-15,9-8 0 0,12-9-4 16,5-9-7-16,16 2-20 15,16-1-55-15,-17-3-5 16</inkml:trace>
  <inkml:trace contextRef="#ctx0" brushRef="#br0" timeOffset="1413.6055">20134 5202 386 0,'0'0'4'0,"0"0"4"16,0 0 0-16,0 0 0 15,0 0 0-15,0 0 1 16,0 0 0-16,-9-18 0 0,-5-12-3 16,1-8-4-16,-3-8 0 15,-2-4-1-15,0-3 0 16,2 4 0-16,5 3 0 0,6 7-1 15,5 9 1-15,8 8-1 16,8 4 0-16,5 4 0 16,10-1 1-16,7-2-3 15,5 0-7-15,4 1-18 16,5-1-47-16,-10 2-1 0</inkml:trace>
  <inkml:trace contextRef="#ctx0" brushRef="#br0" timeOffset="1631.7353">20179 4888 272 0,'0'0'9'0,"0"0"2"0,0 0 3 15,7 0 2-15,4-4 0 16,13-6 1-16,2-5 1 15,9-3 1-15,7-6-11 0,-2 4-12 16,-2-2-26-16,-9 4-36 16,4 7-4-16</inkml:trace>
  <inkml:trace contextRef="#ctx0" brushRef="#br0" timeOffset="1808.2686">20212 5117 394 0,'0'0'2'0,"0"0"1"16,7 0 1-16,4-6 2 0,8 2 0 15,4-4 0-15,6-3-1 16,5-6-3-16,11 1-14 16,1-3-56-16,1-4-2 15</inkml:trace>
  <inkml:trace contextRef="#ctx0" brushRef="#br0" timeOffset="2348.52">20819 4717 369 0,'0'0'6'0,"0"0"4"15,0 0 0-15,1-6 2 16,-1 6 1-16,0-11 1 16,0 11 2-16,0-12 1 0,0 12-5 15,-8-12-3-15,8 12-1 16,-9-9-2-16,9 9-1 16,-12-8-1-16,12 8-4 15,-10-7 0-15,10 7 0 16,-7-6 0-16,7 6 0 0,-11-4 0 15,11 4 0-15,0 0 0 16,-11 0 0-16,11 0 0 16,-10 0 0-16,10 0 0 15,-12 8 0-15,12-8 0 0,-12 9 0 16,12-9 0-16,-10 8 0 16,10-8 0-16,-13 14 0 15,13-14-3-15,-13 19 2 16,6-5-1-16,-2 4-1 0,2 4 1 15,3 5 0-15,1 3 0 16,3-3-1-16,0 0 1 16,4-6 0-16,6-8 1 0,3-8 0 15,-3-5 0-15,9-10 0 16,-4-7 0-16,5 0 0 16,-2 2 0-16,-1 2-2 15,1 7-1-15,3 6-5 16,-2 1-8-16,2 8-24 0,6 3-36 15,-11-4-1-15</inkml:trace>
  <inkml:trace contextRef="#ctx0" brushRef="#br0" timeOffset="2610.2322">21062 4505 383 0,'0'0'6'0,"-4"5"2"15,2 9 2-15,0 5 4 0,1 9 1 16,1 5 1-16,0 3-1 16,1 3 1-16,7-1-6 15,-1-6-3-15,9-10-4 16,-4-10-6-16,9-12-11 15,-6-5-41-15,1-20-25 0,-3-11-2 16</inkml:trace>
  <inkml:trace contextRef="#ctx0" brushRef="#br0" timeOffset="2839.5401">21123 4296 407 0,'0'13'7'0,"2"11"2"15,8 10 2-15,1 8 1 16,3 6 1-16,5 2-1 15,5-1 0-15,1 1-1 16,1-16-6-16,-1-13-3 0,0-15-3 16,-5-6-1-16,-2-14 0 15,-4-3-1-15,-1 1 2 16,-2 3 0-16,3 7 1 16,-1 6 1-16,3 8 0 0,1 11 0 15,5 8-3-15,4 9-31 16,-3 3-43-16,-3-3-2 15</inkml:trace>
  <inkml:trace contextRef="#ctx0" brushRef="#br0" timeOffset="3452.02">20398 5615 409 0,'0'0'7'0,"-10"-5"3"16,2 5 2-16,-3 0 0 15,-2 0 2-15,-4 3 0 16,-2 6 0-16,-1 1 0 16,1 7-9-16,6 2-5 15,4 3 0-15,4-3 0 0,5 5 0 16,11-3 0-16,6-2 0 15,9-3 0-15,5 1 0 16,-1-2 0-16,0-1 0 0,0 2 0 16,-5 0 0-16,-10 3 0 15,-7 3 0-15,-8 2 0 16,-7-3 0-16,-9-2 0 16,-4-1 0-16,-1-16-6 0,0-2-32 15,11-12-41-15,-6-10-3 16</inkml:trace>
  <inkml:trace contextRef="#ctx0" brushRef="#br0" timeOffset="3765.2609">20520 5692 379 0,'0'0'7'16,"16"12"2"-16,1 8 2 16,2 5 1-16,4 5 1 0,0 9 2 15,0 0 0-15,-2 3 0 16,-4-5-4-16,-9-5-4 15,-6-13-3-15,-2-8-2 16,-6-14 1-16,-4-17-3 16,-6-14 0-16,1-14-2 0,-2-5 0 15,5-3-1-15,2 2 1 16,5 2 0-16,4 11-1 16,1 11 1-16,10 14 1 15,7 13 2-15,5 6-1 16,-2 14 2-16,1 9-1 0,-3 8 0 15,-6 1 2-15,-1-2-2 16,-9 1-1-16,-2-4-10 16,-9-14-29-16,-3-8-37 0,-4-8-2 15</inkml:trace>
  <inkml:trace contextRef="#ctx0" brushRef="#br0" timeOffset="4073.759">20851 5673 459 0,'0'0'3'0,"0"12"1"0,4-2 0 16,2-1 0-16,5-2-1 16,2 1 1-16,3-7-1 15,2 0-1-15,2-6-3 0,-2-13-2 16,-2-2 1-16,-6-5 0 15,-2 1 0-15,-8-3 1 16,-7 5 2-16,-7 1 1 16,-2 10 2-16,-1 8 1 15,-1 3-1-15,2 11 1 16,4 7-1-16,8 8-2 0,4 0-3 16,8 0-7-16,7-10-15 15,-11-4-54-15,20-5-3 16</inkml:trace>
  <inkml:trace contextRef="#ctx0" brushRef="#br0" timeOffset="4247.8688">21063 5223 414 0,'0'0'6'0,"6"19"2"0,5 5 3 16,0 9 1-16,5 7 1 15,1 8 0-15,7 3 0 16,1 5 0-16,-1-5-8 15,1-8-7-15,-3-11-11 0,3-8-35 16,-5-9-31-16,-7-6-2 16</inkml:trace>
  <inkml:trace contextRef="#ctx0" brushRef="#br0" timeOffset="4417.4309">21086 5581 470 0,'0'0'0'0,"0"0"0"16,0 0 1-16,9-11 0 16,7 0 0-16,8-3 0 15,5-7-3-15,12 2-14 16,8-5-57-16,5-4-3 16</inkml:trace>
  <inkml:trace contextRef="#ctx0" brushRef="#br0" timeOffset="4682.1451">21874 5387 462 0,'0'0'2'0,"0"0"-1"0,0 0-1 15,-5-12-3-15,5-2-10 16,-1-10-28-16,1-11-33 16,-2-8-3-16</inkml:trace>
  <inkml:trace contextRef="#ctx0" brushRef="#br0" timeOffset="4774.0369">21808 5017 442 0,'0'0'6'0,"-12"7"-1"15,2 3 1-15,2-2 0 16,2 4-1-16,2-3-3 16,4 3-8-16,0-12-35 0,21 12-37 15,4-12-1-15</inkml:trace>
  <inkml:trace contextRef="#ctx0" brushRef="#br0" timeOffset="4997.675">22074 4963 451 0,'0'0'8'16,"-5"0"2"-16,-5 0 1 0,-3 4 0 15,-1 3 0-15,-1-1-2 16,-1 2-9-16,-2 4 0 16,5 1 0-16,4 1 0 15,6 1 0-15,3 1 0 16,10 0 0-16,4 2 0 0,3 1 0 16,6 0 0-16,-1-1 0 15,-2 1 0-15,-4 0 0 16,-4 6 0-16,-8-2 0 15,-4-1 0-15,-6 5 0 0,-10-7 0 16,7 0-65-16,-11 3-18 16</inkml:trace>
  <inkml:trace contextRef="#ctx0" brushRef="#br0" timeOffset="5727.2506">20726 6762 400 0,'0'0'5'16,"0"0"1"-16,0 0 3 16,0 0 1-16,0 0 3 15,-11-3 0-15,11 3 1 16,-7-9 1-16,7 9-3 0,-10-18-2 16,10 18-6-16,-16-15-4 15,7 9 0-15,-2-1 0 16,1 2 0-16,0-2 0 15,-2 1 0-15,2 2 0 0,10 4 0 16,-18-12 0-16,7 6 0 16,11 6 0-16,-12-7 0 15,12 7 0-15,-9-4 0 0,9 4 0 16,-10 0 0-16,10 0 0 16,-6 11 0-16,2 0 0 15,-1 4 0-15,0 1 0 16,2 3 0-16,2 3 0 15,0 0 0-15,1 1 0 0,4-1 0 16,4-4 0-16,5-7 0 16,5-8 0-16,3-3 0 15,3-3 0-15,4-3-5 16,-2-3 2-16,3 3 1 0,-3 4 1 16,0 2 0-16,-4 8 0 15,1 5 1-15,-1 7-3 16,-5-3-4-16,4 2-28 15,-2-4-42-15,1-11-1 0</inkml:trace>
  <inkml:trace contextRef="#ctx0" brushRef="#br0" timeOffset="6457.8647">21545 6344 396 0,'0'0'6'0,"0"0"2"16,-11 0 1-16,11 0 3 16,0 0 0-16,0 0 2 0,0 0 1 15,-9-3 1-15,9 3-6 16,0 0-1-16,0 0-5 15,0 0-4-15,-11 0 0 0,11 0 0 16,-11-3 0-16,11 3 0 16,-9 0 0-16,9 0 0 15,0 0 0-15,-14-3 0 16,14 3 0-16,-13 0 0 0,13 0 0 16,-13 3 0-16,2 3 0 15,1 0 0-15,-1 10 0 16,0-3 0-16,2 9 0 15,1 8 0-15,5 0 0 16,2 3 0-16,2-2 0 0,6 1 0 16,4-8 0-16,5-8 0 15,-2-9 0-15,7-7 0 16,-6-14 0-16,4-6-4 16,-1 1 2-16,1-3 0 0,2 8 0 15,3 2 1-15,3 12 0 16,2 9 0-16,4 8 0 15,0 15 0-15,0 3 2 0,-3 8 0 16,-3 7 0-16,-5 0 1 16,-9 6 0-16,-9-2 0 15,-5-3 1-15,-12 1 0 16,-5-8-3-16,-7-11 0 0,-4-5-4 16,-2-14-4-16,0-11-7 15,-2-11-12-15,5-22-43 16,6 3-11-16</inkml:trace>
  <inkml:trace contextRef="#ctx0" brushRef="#br0" timeOffset="6839.6926">21758 6379 333 0,'0'0'3'0,"0"0"0"0,0 0 0 15,17-8 2-15,-8 0-1 16,1-5 0-16,1-5 0 15,-3-7 0-15,3 0-1 16,-5 1 5-16,-6 1 4 0,0 5 2 16,-9 4 1-16,-1 8 1 15,-1 9 1-15,-4 13 1 16,5 7-2-16,3 4-4 16,5 3-5-16,2 3-4 0,10-4-4 15,10-8-6-15,8-1-16 16,8-9-54-16,0-11-4 15</inkml:trace>
  <inkml:trace contextRef="#ctx0" brushRef="#br0" timeOffset="7237.4459">22022 6245 403 0,'0'0'3'15,"0"13"1"-15,1-5 0 0,4 4 0 16,1-2 0-16,1 1 0 15,-7-11-1-15,15 8 1 16,-15-8-2-16,11-19-2 16,-7-3 0-16,-2-6-1 0,-2-3 0 15,1-1 2-15,0 3-1 16,4 4 2-16,3 7 1 16,5 12 0-16,4 6 1 0,1 7 0 15,5 11 0-15,-1 3 1 16,1 4-2-16,-3 1-5 15,1-7-12-15,-7-3-58 16,0-3-1-16</inkml:trace>
  <inkml:trace contextRef="#ctx0" brushRef="#br0" timeOffset="7537.4144">22324 6181 418 0,'0'0'2'0,"0"0"-1"15,0 0 2-15,9-11 0 16,-1-2 0-16,6-6 1 16,-1-3 0-16,3-5-3 15,-1-4 0-15,1-3 1 0,-10 2-1 16,-2 6 0-16,-4 2 1 16,-5 8 1-16,-4 7 0 15,-4 9 2-15,1 6 1 0,0 18 0 16,4 8 1-16,8 6 0 15,2 6-1-15,12 1 0 16,4-2-1-16,9-6-1 16,7-6 0-16,5-9-4 0,2-14-5 15,11-5-30-15,1-8-43 16,-2-16-4-16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511" units="deg"/>
          <inkml:channel name="T" type="integer" max="2.14748E9" units="dev"/>
        </inkml:traceFormat>
        <inkml:channelProperties>
          <inkml:channelProperty channel="X" name="resolution" value="946.47601" units="1/cm"/>
          <inkml:channelProperty channel="Y" name="resolution" value="1676.0614" units="1/cm"/>
          <inkml:channelProperty channel="F" name="resolution" value="1.41944" units="1/deg"/>
          <inkml:channelProperty channel="T" name="resolution" value="1" units="1/dev"/>
        </inkml:channelProperties>
      </inkml:inkSource>
      <inkml:timestamp xml:id="ts0" timeString="2017-11-17T15:39:52.415"/>
    </inkml:context>
    <inkml:brush xml:id="br0">
      <inkml:brushProperty name="width" value="0.05292" units="cm"/>
      <inkml:brushProperty name="height" value="0.05292" units="cm"/>
      <inkml:brushProperty name="color" value="#FF0000"/>
    </inkml:brush>
  </inkml:definitions>
  <inkml:trace contextRef="#ctx0" brushRef="#br0">2442 11794 242 0,'0'0'9'0,"0"0"4"15,0 0 3-15,0 0 4 16,2-9 1-16,-2 9 1 15,0 0 1-15,0 0 4 0,0 0-10 16,0 0-4-16,-8-6-3 16,8 6-2-16,0 0-3 15,-9 0 0-15,9 0-2 0,-15 3-1 16,6 0 0-16,-5 2 0 16,0 5 0-16,-5-1 0 15,0 0-1-15,-2 2 1 16,-4 3-1-16,1 0 1 0,1-3 0 15,-4 3 0-15,-3-2-1 16,-2 2 1-16,-2-1-1 16,-4-2 1-16,-3 1-1 15,-4 3 0-15,-1-2-1 16,6 1 1-16,1 2-1 0,0-1 0 16,5 2 0-16,4-3 0 15,4 0 0-15,1-1 0 16,5 0 0-16,1-4 0 15,3 2 0-15,2-3-1 0,0 1 1 16,3 0-1-16,11-9 0 16,-11 18 0-16,5-9 0 15,4 5 0-15,2 2 0 0,0 2 1 16,5 6-1-16,4 3 1 16,4 4 1-16,5 1-1 15,4 1 1-15,7 1 1 16,5-2-1-16,7-2 0 0,4-2 1 15,2-2-1-15,2 1 0 16,1 0 0-16,-1-3 0 16,-3 1 0-16,-6 0-1 15,-4-6-2-15,-2 0-9 16,-6 0-42-16,0-13-26 0,-4-6-2 16</inkml:trace>
  <inkml:trace contextRef="#ctx0" brushRef="#br0" timeOffset="1542.077">1565 12266 162 0,'0'0'8'0,"0"0"4"16,0 0 8-16,-15-10 3 15,15 10 6-15,-13-5 0 16,13 5 2-16,-18-3 0 0,18 3-5 16,-14 0-4-16,14 0-6 15,-14 2-4-15,14-2-4 16,-11 5 1-16,11-5-4 0,-12 7 0 15,12-7-1-15,-17 10 1 16,11-2-1-16,6-8 0 16,-18 16-1-16,7-7 0 15,-3 4 0-15,4 0-1 16,0 3 0-16,-1-3-1 0,-1 5 0 16,1 1-1-16,3 3 0 15,-3 2 1-15,1 3-1 16,1 3 0-16,1 0 0 15,-2 7-1-15,-2 1 2 0,4 4-1 16,-2-1 0-16,4 5 0 16,-3 1 1-16,4 2 0 15,-2 0-1-15,3 2 1 16,3 2-1-16,0 0 0 0,1 3 1 16,0-1-2-16,0-1 0 15,2 1 1-15,5 3-1 16,0-3 0-16,3-3 0 0,-1 1 0 15,4-2 0-15,1 0 1 16,2-1 0-16,3 1-1 16,-1 0 2-16,5 0-1 15,2 0 1-15,3 1 0 16,1 0 0-16,1 0 1 0,1 0-2 16,4-1 0-16,-1-3 1 15,5-2-1-15,1-2 0 16,0-1 0-16,3-1 0 15,3-2 0-15,-3-3 1 0,5 0 0 16,-2 1 0-16,6 1 0 16,-3-1 0-16,2-1 0 15,0 1 0-15,3-2 0 16,0 3 0-16,2-1 0 0,-4-1 0 16,4-2-1-16,0 1 1 15,1 0-1-15,0-1 1 16,1-2 0-16,1-1 0 15,4-3-1-15,1-2 1 0,-1-2 0 16,4-3 0-16,1-3-1 16,-3-2 1-16,3 0-1 15,-1-1 0-15,-1 0 1 16,3-4-1-16,-1 2 1 16,-2 0-1-16,-5 0 1 0,8-1 0 15,-6 0 0-15,0-2 0 16,-2 2 1-16,-1-3-2 15,-2-1 0-15,0 2 0 0,-1-3 0 16,-2 0 0-16,1-2 0 16,1 0 0-16,-4 0 0 15,1-2 0-15,-3 0 0 16,-3 2 0-16,-3-1 0 0,-4 1 0 16,-2-1 0-16,-4-1 0 15,2 4-6-15,-9-8-40 16,4 0-37-16,0 0-1 15</inkml:trace>
  <inkml:trace contextRef="#ctx0" brushRef="#br0" timeOffset="10591.0416">5241 15312 313 0,'0'0'10'16,"0"11"3"-16,2 3 5 15,4 11 3-15,3 13 1 16,-1 9 0-16,2 10 1 0,5 7 0 16,-5 1-8-16,6 2-5 15,-5-9-4-15,4-5-2 16,-5-14-1-16,-3-8-2 16,-1-11-2-16,-2-7-1 0,-4-13 0 15,0 0 0-15,1-16-1 16,-3-15 1-16,-9-16-1 15,2-15 0-15,-8-13 0 16,4-10 0-16,-5-6-1 0,6-4 0 16,0 8 0-16,6 3 0 15,6 13-1-15,3 10 1 16,11 15 2-16,0 11 0 0,8 9 1 16,3 10 1-16,2 10 1 15,-1 6 1-15,1 8 2 16,-6 12 0-16,1 5 2 15,-8 5 0-15,-4 7 2 16,-10 1-1-16,-2 3 0 0,-10-2 0 16,-2-6-2-16,-4 0-1 15,4-1-4-15,1-4 0 16,3 1 0-16,8 2 0 16,2 1 0-16,6 2 0 0,14 4 0 15,2 2 0-15,4-1 0 16,4 1 0-16,4-4 0 15,-1-2 0-15,-1-6 0 16,-1-2 0-16,-5-7 0 0,3-2-21 16,-2-7-59-16,-1-5-3 15</inkml:trace>
  <inkml:trace contextRef="#ctx0" brushRef="#br0" timeOffset="11171.7588">6016 15804 290 0,'0'0'9'0,"1"12"5"15,-1-12 5-15,8 17 3 16,-8-17 2-16,8 15 1 0,-8-15-1 15,2-6 1-15,-3-17-7 16,-5-18-7-16,-1-13-5 16,-1-16-3-16,3-12-1 15,0-6-3-15,3 2 1 0,2 6-1 16,5 7 0-16,4 15 0 16,7 17 2-16,3 28 1 15,9 18 0-15,0 32 0 0,4 13 2 16,2 12-1-16,1 10 1 15,-3-2-1-15,-4-2-1 16,-7-11-2-16,-4-13 0 16,-6-19 0-16,-11-25 0 0,0 0 0 15,4-25 0-15,-4-14 0 16,-1-11 0-16,-1-12 0 16,2-5 0-16,2 5-2 15,5 1-8-15,7 11-8 16,2 12-30-16,9 13-35 0,4 14 0 15</inkml:trace>
  <inkml:trace contextRef="#ctx0" brushRef="#br0" timeOffset="11667.615">6509 15201 419 0,'0'0'4'0,"1"18"2"0,3 3 3 16,4 12 0-16,1 10 1 16,0 12 1-16,3 11 1 15,0 9 0-15,-3-3-3 16,1-5-3-16,-3-6-2 0,-1-15-4 16,-1-13 0-16,-2-20 0 15,2-21 0-15,-3-25 0 16,2-22-3-16,3-20-2 15,-2-13 0-15,4-10 0 0,0-1 0 16,2 5 1-16,3 12 2 16,-1 15 2-16,3 24 2 15,2 29 2-15,5 24 1 16,-2 29 1-16,3 22 0 0,-1 14 0 16,1 12-6-16,1 5 0 15,-1-2 0-15,1-1-11 16,-9-5-68-16,4-28-3 15</inkml:trace>
  <inkml:trace contextRef="#ctx0" brushRef="#br0" timeOffset="11864.0572">6650 15608 435 0,'0'0'3'16,"0"0"0"-16,0 0 2 15,0 0 0-15,11 6 2 16,5-6 0-16,6-6 0 16,11-3-1-16,10-3-7 0,9-6-10 15,12-10-44-15,7 6-23 16,4-4-3-16</inkml:trace>
  <inkml:trace contextRef="#ctx0" brushRef="#br0" timeOffset="12331.1985">7301 15254 350 0,'0'0'7'0,"0"0"5"16,0 0 3-16,-6 4 1 15,6-4 1-15,-13 18 0 16,2-4 2-16,-2 1-1 0,-2 3-6 15,-2 2-5-15,-1 2-2 16,1-1-2-16,1 1-2 16,8 2 0-16,5-1-1 15,3 2-1-15,11-1 1 0,7-4-1 16,7-1-1-16,4-4 1 16,2 1 0-16,3-3 0 15,-7-3 0-15,-3 4 0 0,-6 2 0 16,-8 3 1-16,-10 3-1 15,-3 1 0-15,-10 1-5 16,-9-3-11-16,4-3-59 16,-3-2-4-16</inkml:trace>
  <inkml:trace contextRef="#ctx0" brushRef="#br0" timeOffset="12632.2519">7517 15541 397 0,'0'0'1'15,"0"0"1"-15,5 0 2 16,-5 0 1-16,19-8 0 0,-5-6 0 16,3-5 0-16,1-5 0 15,-4-3 0-15,2-4-1 16,-6 2 0-16,-3 2 3 15,-7 8 0-15,-6 10 0 0,-5 9 1 16,-4 16 1-16,1 11 0 16,2 8-1-16,2 11-2 15,7-3-3-15,5 1-2 16,6-7-3-16,16-6-9 0,-1 4-56 16,11-27-15-16</inkml:trace>
  <inkml:trace contextRef="#ctx0" brushRef="#br0" timeOffset="13091.4255">8026 15375 383 0,'0'0'7'16,"0"0"4"-16,0 0 1 0,0 0 3 15,0 0 0-15,-8 8 1 16,8-8 1-16,0 0 0 15,-6 3-6-15,6-3-4 16,-10 0-7-16,10 0 0 0,-15-3 0 16,15 3 0-16,-13-12 0 15,2 7 0-15,3-2 0 16,-2-1 0-16,10 8 0 16,-15-10 0-16,15 10 0 0,-10-7 0 15,10 7 0-15,-8-4 0 16,8 4 0-16,-13 0 0 15,13 0 0-15,-17 20 0 16,8-1 0-16,-2 7 0 0,0 4 0 16,0 3 0-16,1 1 0 15,2-4 0-15,3-2 0 16,4-10 0-16,1-7 0 16,0-11 0-16,21 0 0 0,-5 0 0 15,6 0 0-15,1 8 0 16,5 13 0-16,-2 14 0 15,-2 14 0-15,0 10 0 16,-8 9 0-16,1-1 0 0,-3 1 0 16,-10 3-65-16,6-26-18 15</inkml:trace>
  <inkml:trace contextRef="#ctx0" brushRef="#br0" timeOffset="13497.0805">8872 15548 475 0,'0'0'1'0,"0"0"0"16,0 0-1-16,0 0 0 16,-5-19-2-16,1-2-6 0,-6-14-7 15,7-6-11-15,-10-8-6 16,7-5-1-16,-6 2 13 15,4 8 10-15,0 10 6 16,-3 14 8-16,11 20 8 16,-18 0 10-16,13 11 7 15,1 7-6-15,2-4-20 0,4-6-42 16,10-2-32-16,3-9-6 16</inkml:trace>
  <inkml:trace contextRef="#ctx0" brushRef="#br0" timeOffset="13769.5787">9057 15138 442 0,'0'0'3'16,"0"0"3"-16,0 0 1 15,-7 9 2-15,7-9 0 16,-17 11 1-16,5-3 0 0,-1 5 0 16,-1 1-5-16,6 1-5 15,1 4 0-15,5 2 0 16,2 2 0-16,11 0 0 0,5-1 0 15,3-5 0-15,3 4 0 16,3-6 0-16,0 3 0 16,-4 0 0-16,-5 2 0 15,-6 3 0-15,-10 2 0 16,-3 3 0-16,-10-3 0 0,-4 3 0 16,-9-11 0-16,7-9-80 15,-2 1-4-15</inkml:trace>
  <inkml:trace contextRef="#ctx0" brushRef="#br0" timeOffset="14411.5785">10153 15125 393 0,'0'0'6'0,"-9"-2"2"15,-2 2 3-15,-1 0 0 16,-4 2 2-16,-1 2 0 16,-4 4 0-16,-1 2 0 0,5 6-5 15,0 3-3-15,8 0-3 16,2 5-1-16,7 1-1 15,3 1-1-15,8 2 0 16,13-3 1-16,2-3-1 0,3 3 2 16,1-3 0-16,-3-1 1 15,-3 1 0-15,-11 2 0 16,-4 1 0-16,-9-2 0 0,-11 1-1 16,-6-6-5-16,-2 3-9 15,-7-6-35-15,3-9-32 16,7-3-1-16</inkml:trace>
  <inkml:trace contextRef="#ctx0" brushRef="#br0" timeOffset="14801.9578">10394 15165 295 0,'0'0'8'0,"0"0"3"15,0 0 4-15,0 0 1 0,-5 5 1 16,5-5 4-16,0 23-2 15,3 2 1-15,6 2-7 16,-1 7-3-16,2 2-2 0,4 0-2 16,1-4-2-16,2-3-2 15,2-17-1-15,0-12-1 16,1-9 0-16,1-13-2 16,1-2 0-16,-4-3 0 15,5 8 0-15,-1 7-2 0,-3 13-5 16,-2 13-18-16,6 11-47 15,2 7 0-15</inkml:trace>
  <inkml:trace contextRef="#ctx0" brushRef="#br0" timeOffset="15326.2563">10839 15247 391 0,'0'0'4'16,"0"10"3"-16,0 8 2 15,3 9 2-15,3 11 1 16,5 10 0-16,1 8 1 0,0 4 0 16,3 1-4-16,-3-6-3 15,-2-6-1-15,-5-15-4 16,-4-18 0-16,-1-16-1 0,-4-19-1 15,-8-22-2-15,1-18 0 16,0-12-1-16,-1-11 0 16,7 1 0-16,2 2 0 15,3 8 1-15,3 13 1 0,6 17 2 16,6 19 1-16,4 20 0 16,1 10 1-16,1 20 0 15,-2 8 1-15,-2 3 0 16,-6 7 0-16,-7-1 0 15,-4-3-3-15,-2-7-6 0,-6-6-27 16,-5-8-43-16,-1-11-4 16</inkml:trace>
  <inkml:trace contextRef="#ctx0" brushRef="#br0" timeOffset="15729.8657">11215 15245 358 0,'0'0'4'0,"0"0"0"16,5 0 4-16,-5 0 1 0,18-12-1 16,-7-3 0-16,3-5 1 15,-2-2-1-15,1-5-2 16,-1 1 0-16,-8 1-1 0,-1 7 2 16,-3 7 0-16,0 11 1 15,-21 7 0-15,8 17 1 16,-3 10-1-16,5 11 0 15,1 5-2-15,9 0-2 0,2-2-2 16,13-7-3-16,12-9-5 16,3-14-12-16,13-18-40 15,-2-1-23-15,2-14-2 16</inkml:trace>
  <inkml:trace contextRef="#ctx0" brushRef="#br0" timeOffset="16003.9145">11609 15374 324 0,'0'0'7'16,"0"0"4"-16,0 0 2 16,-5 2 3-16,5-2 2 15,-11-14 0-15,1-3 1 0,2-5 1 16,-1-7-6-16,1-6-3 15,1 4-3-15,3 0-2 16,3 4-1-16,1 2-1 16,7 7-1-16,6 7-3 0,9 7-3 15,3 4-3-15,9 0-11 16,0 6-28-16,10-1-36 16,4 2 0-16</inkml:trace>
  <inkml:trace contextRef="#ctx0" brushRef="#br0" timeOffset="16220.1161">12086 15392 348 0,'-2'-6'-4'16,"2"-10"-22"-16,0-6-35 15,0-13-4-15</inkml:trace>
  <inkml:trace contextRef="#ctx0" brushRef="#br0" timeOffset="16555.8086">11994 14971 448 0,'0'0'4'0,"-6"17"1"16,0-1 0-16,1 2 1 0,0 0-1 15,4 1 0-15,1-2-2 16,8 0-3-16,4-13-8 16,9-4-7-16,4-3-2 15,3-8 1-15,-1 1 4 0,-2 0 4 16,-1 9 4-16,-6 1 7 16,-3 12 5-16,-4 7 7 15,-3 8 2-15,-3 4 0 16,-2 1-3-16,5 1-4 0,-3-2-3 15,3-7-3-15,0-5-1 16,5-12-1-16,-2-7-1 16,5-6-2-16,-3-13 1 15,-4-5-1-15,-2-5 1 16,-5-3-1-16,-2-2 2 0,-5 5 0 16,-7 0 0-16,-5 10 0 15,-3 4 0-15,1 12-2 16,3 3-4-16,3 12-12 15,4 9-60-15,6 3-5 0</inkml:trace>
  <inkml:trace contextRef="#ctx0" brushRef="#br0" timeOffset="16953.3651">12539 15357 430 0,'0'0'3'0,"0"9"2"16,0-9-2-16,3 12 1 0,-3-12 2 16,0 0 0-16,10-12 0 15,-7-5 1-15,-3-14-3 16,0-10 0-16,0 0 1 0,0-5-1 16,-2 1-1-16,2 7 0 15,0 8 0-15,9 7 0 16,3 10-2-16,10 9-3 15,5 4-2-15,9 6-8 0,5-2-18 16,9 0-50-16,10 0-2 16</inkml:trace>
  <inkml:trace contextRef="#ctx0" brushRef="#br0" timeOffset="17624.0388">13692 15011 324 0,'0'0'8'0,"0"0"3"0,0 0 1 16,0 0 3-16,-4 19 1 15,4 5 0-15,0 5 0 16,4 5 2-16,5 4-8 16,5-3-2-16,0-5-1 15,5-6-1-15,-1-14 0 0,1-10-1 16,2-10-1-16,-4-7-1 16,2 5 1-16,0 4 0 15,-1 8-1-15,1 11 0 16,-1 9-1-16,1 10 1 0,-1 3-1 15,0 0 1-15,0-2-1 16,-4-13-2-16,0-11 0 16,0-11 0-16,0-16-4 0,-2-13-4 15,3-6-11-15,-6 0-44 16,7-15-19-16,1 3-2 16</inkml:trace>
  <inkml:trace contextRef="#ctx0" brushRef="#br0" timeOffset="18027.9233">14350 15334 435 0,'0'0'1'0,"0"0"1"15,-7-11-1-15,3-4 1 16,1-10 1-16,-4-3 1 15,-1-7 0-15,0-1 3 0,2 1-1 16,2 3 0-16,2 5 0 16,2 8 0-16,0 19 0 15,12-10-1-15,7 10-1 16,5 5-2-16,6-2-1 0,6-3-4 16,6 0-9-16,2-8-34 15,0-11-35-15,-1-3 0 16</inkml:trace>
  <inkml:trace contextRef="#ctx0" brushRef="#br0" timeOffset="18231.7422">14762 14667 469 0,'0'0'4'0,"-3"18"0"15,3 5 2-15,0 11 1 16,5 11 1-16,0 13 0 15,8 13-3-15,-1 6-5 0,5 0 0 16,-2-2 0-16,0-9 0 16,-2-10 0-16,5-5-10 15,-1-15-73-15,-7-12-1 16</inkml:trace>
  <inkml:trace contextRef="#ctx0" brushRef="#br0" timeOffset="18461.8461">14599 15101 413 0,'0'0'1'16,"0"0"1"-16,0 0 1 16,6 8 2-16,4-5 1 15,4 0 2-15,8-2 1 0,4 0 0 16,7-1 0-16,4-5-1 15,8 0-3-15,2-5-5 16,11 0-11-16,-3 1-37 0,12-3-30 16,5 1-3-16</inkml:trace>
  <inkml:trace contextRef="#ctx0" brushRef="#br0" timeOffset="18819.8429">16063 14836 469 0,'0'0'4'0,"-2"23"1"0,0 5 1 16,2 6 0-16,-1 10 0 15,5 4 1-15,1 5-1 16,4 1-4-16,7-5-2 15,-5-14 0-15,10-2-20 0,-7-13-59 16,1-12-3-16</inkml:trace>
  <inkml:trace contextRef="#ctx0" brushRef="#br0" timeOffset="19015.7008">15898 15199 415 0,'0'0'1'0,"12"0"1"15,0 0 0-15,5-6 0 16,8-5-1-16,2-8-5 0,7-3-16 16,5-7-48-16,-4-6-4 15</inkml:trace>
  <inkml:trace contextRef="#ctx0" brushRef="#br0" timeOffset="19356.9643">16164 14450 455 0,'0'9'2'0,"1"15"1"15,5 14 1-15,2 11 1 16,1 14 1-16,7 11 0 16,-2 6 0-16,5 5 0 0,-4-7-2 15,2-10-1-15,-4-16-2 16,-2-13-2-16,1-15-1 16,-2-13 0-16,-1-11-1 0,-1-11 0 15,2-7 0-15,1-7 0 16,-2 4 2-16,3-1 2 15,-2 7 0-15,1 9 1 16,3 6 0-16,4 15 0 16,-3 7 0-16,2 8-4 0,-3-3-13 15,4 4-62-15,3 1-3 16</inkml:trace>
  <inkml:trace contextRef="#ctx0" brushRef="#br0" timeOffset="19733.272">16049 15126 158 0,'0'0'3'16,"0"0"-1"-16,0 0 0 0,11-3-6 15,-11 3-39-15,21-4-1 16</inkml:trace>
  <inkml:trace contextRef="#ctx0" brushRef="#br0" timeOffset="20153.1311">16698 15103 397 0,'0'0'1'0,"0"0"1"16,4-5 1-16,5-5 0 15,3-2 0-15,4-7 0 16,2-4 1-16,-1 1 1 15,-1-3-1-15,0 3 2 0,-10 4 1 16,-6 5 1-16,0 13 0 16,-9 3 1-16,-7 14-1 15,1 8 0-15,2 9-1 16,3 3-2-16,7 3-4 16,3-4-4-16,4-1-6 0,8-12-14 15,12-16-46-15,2 1-11 16</inkml:trace>
  <inkml:trace contextRef="#ctx0" brushRef="#br0" timeOffset="20501.9035">17068 14950 465 0,'0'0'3'0,"0"0"1"16,0 0 0-16,-16 2 1 15,7 3 1-15,-5 3-1 16,3 1 0-16,-4 3 1 0,2 1-4 16,2 1-1-16,6 1-1 15,3 2-1-15,2-1 0 16,6 0 0-16,7 1-1 15,0 1 2-15,2 2-1 16,-4 0 1-16,3 4 0 16,-8 1 1-16,-5 3-1 0,-1 0 0 15,-9 2-3-15,-5-5-10 16,-6 0-39-16,0-11-29 16,-3-4 0-16</inkml:trace>
  <inkml:trace contextRef="#ctx0" brushRef="#br0" timeOffset="20885.9762">17394 15150 436 0,'0'0'4'16,"0"0"-1"-16,-9-2 1 0,9 2-1 15,0-15 1-15,1 3-1 16,2-5 0-16,4 0 1 16,0-4-4-16,0-4 1 0,-4 2 0 15,-3-2 0-15,0 5 1 16,-7 2 1-16,-3 4 0 16,-2 6-1-16,-2 5 1 15,2 3 0-15,-1 8-1 16,4 10 1-16,2 5-1 0,3 9 0 15,4 2-1-15,3 4 1 16,6-3-1-16,6-1 0 16,4-2 1-16,7-8-1 0,2-5-1 15,2-10-2-15,4-4-2 16,1-5-8-16,6-5-25 16,2-9-43-16,-3-3-1 15</inkml:trace>
</inkml:ink>
</file>

<file path=ppt/media/image1.png>
</file>

<file path=ppt/media/image10.png>
</file>

<file path=ppt/media/image11.tiff>
</file>

<file path=ppt/media/image12.tiff>
</file>

<file path=ppt/media/image13.tiff>
</file>

<file path=ppt/media/image14.tiff>
</file>

<file path=ppt/media/image2.tmp>
</file>

<file path=ppt/media/image3.png>
</file>

<file path=ppt/media/image4.tmp>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1139BD6-7D48-AC49-99A9-2EF6C95D4385}" type="datetimeFigureOut">
              <a:rPr lang="en-US" smtClean="0"/>
              <a:t>11/17/17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376077E-E9E3-464E-8536-4DC9844BEDD1}" type="slidenum">
              <a:rPr lang="en-US" smtClean="0"/>
              <a:t>‹#›</a:t>
            </a:fld>
            <a:endParaRPr lang="en-US"/>
          </a:p>
        </p:txBody>
      </p:sp>
    </p:spTree>
    <p:extLst>
      <p:ext uri="{BB962C8B-B14F-4D97-AF65-F5344CB8AC3E}">
        <p14:creationId xmlns:p14="http://schemas.microsoft.com/office/powerpoint/2010/main" val="365174265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376077E-E9E3-464E-8536-4DC9844BEDD1}" type="slidenum">
              <a:rPr lang="en-US" smtClean="0"/>
              <a:t>1</a:t>
            </a:fld>
            <a:endParaRPr lang="en-US"/>
          </a:p>
        </p:txBody>
      </p:sp>
    </p:spTree>
    <p:extLst>
      <p:ext uri="{BB962C8B-B14F-4D97-AF65-F5344CB8AC3E}">
        <p14:creationId xmlns:p14="http://schemas.microsoft.com/office/powerpoint/2010/main" val="4512034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Which is more cost-effective, sanger sequencing or Illumina?</a:t>
            </a:r>
          </a:p>
          <a:p>
            <a:r>
              <a:rPr lang="en-US" smtClean="0"/>
              <a:t>https://www.polleverywhere.com/multiple_choice_polls/uz6YAEvVcAHWqy6</a:t>
            </a:r>
            <a:endParaRPr lang="en-US"/>
          </a:p>
        </p:txBody>
      </p:sp>
      <p:sp>
        <p:nvSpPr>
          <p:cNvPr id="4" name="Slide Number Placeholder 3"/>
          <p:cNvSpPr>
            <a:spLocks noGrp="1"/>
          </p:cNvSpPr>
          <p:nvPr>
            <p:ph type="sldNum" sz="quarter" idx="10"/>
          </p:nvPr>
        </p:nvSpPr>
        <p:spPr/>
        <p:txBody>
          <a:bodyPr/>
          <a:lstStyle/>
          <a:p>
            <a:fld id="{C376077E-E9E3-464E-8536-4DC9844BEDD1}" type="slidenum">
              <a:rPr lang="en-US" smtClean="0"/>
              <a:t>3</a:t>
            </a:fld>
            <a:endParaRPr lang="en-US"/>
          </a:p>
        </p:txBody>
      </p:sp>
    </p:spTree>
    <p:extLst>
      <p:ext uri="{BB962C8B-B14F-4D97-AF65-F5344CB8AC3E}">
        <p14:creationId xmlns:p14="http://schemas.microsoft.com/office/powerpoint/2010/main" val="43133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Which is more cost-effective, sanger sequencing or Illumina?</a:t>
            </a:r>
            <a:endParaRPr lang="en-US"/>
          </a:p>
        </p:txBody>
      </p:sp>
      <p:sp>
        <p:nvSpPr>
          <p:cNvPr id="4" name="Slide Number Placeholder 3"/>
          <p:cNvSpPr>
            <a:spLocks noGrp="1"/>
          </p:cNvSpPr>
          <p:nvPr>
            <p:ph type="sldNum" sz="quarter" idx="10"/>
          </p:nvPr>
        </p:nvSpPr>
        <p:spPr/>
        <p:txBody>
          <a:bodyPr/>
          <a:lstStyle/>
          <a:p>
            <a:fld id="{C376077E-E9E3-464E-8536-4DC9844BEDD1}" type="slidenum">
              <a:rPr lang="en-US" smtClean="0"/>
              <a:t>4</a:t>
            </a:fld>
            <a:endParaRPr lang="en-US"/>
          </a:p>
        </p:txBody>
      </p:sp>
      <p:sp>
        <p:nvSpPr>
          <p:cNvPr id="5" name="TextBox 4"/>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32783612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Which statement about clusters in Illumina sequencing is NOT true?</a:t>
            </a:r>
          </a:p>
          <a:p>
            <a:r>
              <a:rPr lang="en-US" smtClean="0"/>
              <a:t>https://www.polleverywhere.com/multiple_choice_polls/rgZOaCObEeqPBYg</a:t>
            </a:r>
            <a:endParaRPr lang="en-US"/>
          </a:p>
        </p:txBody>
      </p:sp>
      <p:sp>
        <p:nvSpPr>
          <p:cNvPr id="4" name="Slide Number Placeholder 3"/>
          <p:cNvSpPr>
            <a:spLocks noGrp="1"/>
          </p:cNvSpPr>
          <p:nvPr>
            <p:ph type="sldNum" sz="quarter" idx="10"/>
          </p:nvPr>
        </p:nvSpPr>
        <p:spPr/>
        <p:txBody>
          <a:bodyPr/>
          <a:lstStyle/>
          <a:p>
            <a:fld id="{C376077E-E9E3-464E-8536-4DC9844BEDD1}" type="slidenum">
              <a:rPr lang="en-US" smtClean="0"/>
              <a:t>5</a:t>
            </a:fld>
            <a:endParaRPr lang="en-US"/>
          </a:p>
        </p:txBody>
      </p:sp>
    </p:spTree>
    <p:extLst>
      <p:ext uri="{BB962C8B-B14F-4D97-AF65-F5344CB8AC3E}">
        <p14:creationId xmlns:p14="http://schemas.microsoft.com/office/powerpoint/2010/main" val="1346680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Which statement about clusters in Illumina sequencing is NOT true?</a:t>
            </a:r>
            <a:endParaRPr lang="en-US"/>
          </a:p>
        </p:txBody>
      </p:sp>
      <p:sp>
        <p:nvSpPr>
          <p:cNvPr id="4" name="Slide Number Placeholder 3"/>
          <p:cNvSpPr>
            <a:spLocks noGrp="1"/>
          </p:cNvSpPr>
          <p:nvPr>
            <p:ph type="sldNum" sz="quarter" idx="10"/>
          </p:nvPr>
        </p:nvSpPr>
        <p:spPr/>
        <p:txBody>
          <a:bodyPr/>
          <a:lstStyle/>
          <a:p>
            <a:fld id="{C376077E-E9E3-464E-8536-4DC9844BEDD1}" type="slidenum">
              <a:rPr lang="en-US" smtClean="0"/>
              <a:t>6</a:t>
            </a:fld>
            <a:endParaRPr lang="en-US"/>
          </a:p>
        </p:txBody>
      </p:sp>
      <p:sp>
        <p:nvSpPr>
          <p:cNvPr id="5" name="TextBox 4"/>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3281241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400736" y="914977"/>
            <a:ext cx="4055129" cy="3134591"/>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82058" tIns="41029" rIns="82058" bIns="41029" anchor="ctr"/>
          <a:lstStyle/>
          <a:p>
            <a:endParaRPr lang="en-US"/>
          </a:p>
        </p:txBody>
      </p:sp>
      <p:sp>
        <p:nvSpPr>
          <p:cNvPr id="4098" name="Text Box 2"/>
          <p:cNvSpPr txBox="1">
            <a:spLocks noGrp="1" noChangeArrowheads="1"/>
          </p:cNvSpPr>
          <p:nvPr>
            <p:ph type="body"/>
          </p:nvPr>
        </p:nvSpPr>
        <p:spPr bwMode="auto">
          <a:xfrm>
            <a:off x="1046350" y="4352637"/>
            <a:ext cx="4770904" cy="3478068"/>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1pPr>
            <a:lvl2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2pPr>
            <a:lvl3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3pPr>
            <a:lvl4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4pPr>
            <a:lvl5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5pPr>
            <a:lvl6pPr marL="25146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6pPr>
            <a:lvl7pPr marL="29718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7pPr>
            <a:lvl8pPr marL="34290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8pPr>
            <a:lvl9pPr marL="38862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9pPr>
          </a:lstStyle>
          <a:p>
            <a:pPr eaLnBrk="1">
              <a:lnSpc>
                <a:spcPct val="93000"/>
              </a:lnSpc>
              <a:spcBef>
                <a:spcPct val="0"/>
              </a:spcBef>
              <a:buSzPct val="45000"/>
              <a:buFont typeface="Wingdings" charset="0"/>
              <a:buNone/>
            </a:pPr>
            <a:r>
              <a:rPr lang="en-GB" sz="1300" b="1">
                <a:latin typeface="Arial" charset="0"/>
                <a:cs typeface="msgothic" charset="0"/>
              </a:rPr>
              <a:t>Schematic of 1 form of NGS.</a:t>
            </a:r>
            <a:r>
              <a:rPr lang="en-GB">
                <a:latin typeface="Arial" charset="0"/>
                <a:cs typeface="msgothic" charset="0"/>
              </a:rPr>
              <a:t> The process starts by randomly cutting genomic DNA (or cDNA) into short fragments (a few hundred base pairs in length). Oligonucleotide linkers are added to the fragments to generate a library in vitro. Libraries are introduced into a microscope slide with flow channels containing complementary oligonucleotides on the surfaces of the channel to ones on the libraries, thus allowing hybridization to attach millions of individual molecules to discrete locations on the slide. In situ PCR is performed to copy the individual fragments of the library to enhance sequencing detection. Single-base extension by a DNA polymerase with all 4 dye terminators extends the sequence 1 base. The image of the base extension is captured. This cycle and is repeated a 100 times from 1 end of the molecule and 100 times from the other.</a:t>
            </a:r>
          </a:p>
        </p:txBody>
      </p:sp>
    </p:spTree>
    <p:extLst>
      <p:ext uri="{BB962C8B-B14F-4D97-AF65-F5344CB8AC3E}">
        <p14:creationId xmlns:p14="http://schemas.microsoft.com/office/powerpoint/2010/main" val="613096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58A174D-5BCC-7846-B0FE-F44A6F07585B}" type="datetime1">
              <a:rPr lang="en-US" smtClean="0"/>
              <a:t>11/17/17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6BAAF1-C300-F24C-B3A6-14AFD545B91B}" type="slidenum">
              <a:rPr lang="en-US" smtClean="0"/>
              <a:t>‹#›</a:t>
            </a:fld>
            <a:endParaRPr lang="en-US"/>
          </a:p>
        </p:txBody>
      </p:sp>
    </p:spTree>
    <p:extLst>
      <p:ext uri="{BB962C8B-B14F-4D97-AF65-F5344CB8AC3E}">
        <p14:creationId xmlns:p14="http://schemas.microsoft.com/office/powerpoint/2010/main" val="2833575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B8B5D4-CEE9-5043-B90E-CD25EC42D41C}" type="datetime1">
              <a:rPr lang="en-US" smtClean="0"/>
              <a:t>11/17/17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6BAAF1-C300-F24C-B3A6-14AFD545B91B}" type="slidenum">
              <a:rPr lang="en-US" smtClean="0"/>
              <a:t>‹#›</a:t>
            </a:fld>
            <a:endParaRPr lang="en-US"/>
          </a:p>
        </p:txBody>
      </p:sp>
    </p:spTree>
    <p:extLst>
      <p:ext uri="{BB962C8B-B14F-4D97-AF65-F5344CB8AC3E}">
        <p14:creationId xmlns:p14="http://schemas.microsoft.com/office/powerpoint/2010/main" val="1893367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E11310-C7DD-E44F-BFCD-BE227E7E08BB}" type="datetime1">
              <a:rPr lang="en-US" smtClean="0"/>
              <a:t>11/17/17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6BAAF1-C300-F24C-B3A6-14AFD545B91B}" type="slidenum">
              <a:rPr lang="en-US" smtClean="0"/>
              <a:t>‹#›</a:t>
            </a:fld>
            <a:endParaRPr lang="en-US"/>
          </a:p>
        </p:txBody>
      </p:sp>
    </p:spTree>
    <p:extLst>
      <p:ext uri="{BB962C8B-B14F-4D97-AF65-F5344CB8AC3E}">
        <p14:creationId xmlns:p14="http://schemas.microsoft.com/office/powerpoint/2010/main" val="410091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F7983D-1AA8-BE4C-9D44-25B8D6EB22E4}" type="datetime1">
              <a:rPr lang="en-US" smtClean="0"/>
              <a:t>11/17/17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6BAAF1-C300-F24C-B3A6-14AFD545B91B}" type="slidenum">
              <a:rPr lang="en-US" smtClean="0"/>
              <a:t>‹#›</a:t>
            </a:fld>
            <a:endParaRPr lang="en-US"/>
          </a:p>
        </p:txBody>
      </p:sp>
    </p:spTree>
    <p:extLst>
      <p:ext uri="{BB962C8B-B14F-4D97-AF65-F5344CB8AC3E}">
        <p14:creationId xmlns:p14="http://schemas.microsoft.com/office/powerpoint/2010/main" val="2477298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14CF42-C62B-5046-8D80-1F56F047EDFB}" type="datetime1">
              <a:rPr lang="en-US" smtClean="0"/>
              <a:t>11/17/17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6BAAF1-C300-F24C-B3A6-14AFD545B91B}" type="slidenum">
              <a:rPr lang="en-US" smtClean="0"/>
              <a:t>‹#›</a:t>
            </a:fld>
            <a:endParaRPr lang="en-US"/>
          </a:p>
        </p:txBody>
      </p:sp>
    </p:spTree>
    <p:extLst>
      <p:ext uri="{BB962C8B-B14F-4D97-AF65-F5344CB8AC3E}">
        <p14:creationId xmlns:p14="http://schemas.microsoft.com/office/powerpoint/2010/main" val="1753828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E62CCE2-BA7E-0948-BB04-AF26474543CD}" type="datetime1">
              <a:rPr lang="en-US" smtClean="0"/>
              <a:t>11/17/17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6BAAF1-C300-F24C-B3A6-14AFD545B91B}" type="slidenum">
              <a:rPr lang="en-US" smtClean="0"/>
              <a:t>‹#›</a:t>
            </a:fld>
            <a:endParaRPr lang="en-US"/>
          </a:p>
        </p:txBody>
      </p:sp>
    </p:spTree>
    <p:extLst>
      <p:ext uri="{BB962C8B-B14F-4D97-AF65-F5344CB8AC3E}">
        <p14:creationId xmlns:p14="http://schemas.microsoft.com/office/powerpoint/2010/main" val="2764899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E820C8A-3474-CE46-8673-DCC21115BE0A}" type="datetime1">
              <a:rPr lang="en-US" smtClean="0"/>
              <a:t>11/17/17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D6BAAF1-C300-F24C-B3A6-14AFD545B91B}" type="slidenum">
              <a:rPr lang="en-US" smtClean="0"/>
              <a:t>‹#›</a:t>
            </a:fld>
            <a:endParaRPr lang="en-US"/>
          </a:p>
        </p:txBody>
      </p:sp>
    </p:spTree>
    <p:extLst>
      <p:ext uri="{BB962C8B-B14F-4D97-AF65-F5344CB8AC3E}">
        <p14:creationId xmlns:p14="http://schemas.microsoft.com/office/powerpoint/2010/main" val="39886912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2C15AF-AC05-7C41-A168-A3E87CE7BA2C}" type="datetime1">
              <a:rPr lang="en-US" smtClean="0"/>
              <a:t>11/17/17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D6BAAF1-C300-F24C-B3A6-14AFD545B91B}" type="slidenum">
              <a:rPr lang="en-US" smtClean="0"/>
              <a:t>‹#›</a:t>
            </a:fld>
            <a:endParaRPr lang="en-US"/>
          </a:p>
        </p:txBody>
      </p:sp>
    </p:spTree>
    <p:extLst>
      <p:ext uri="{BB962C8B-B14F-4D97-AF65-F5344CB8AC3E}">
        <p14:creationId xmlns:p14="http://schemas.microsoft.com/office/powerpoint/2010/main" val="3291988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24C161-582B-474B-AE6C-934162E0DF59}" type="datetime1">
              <a:rPr lang="en-US" smtClean="0"/>
              <a:t>11/17/17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D6BAAF1-C300-F24C-B3A6-14AFD545B91B}" type="slidenum">
              <a:rPr lang="en-US" smtClean="0"/>
              <a:t>‹#›</a:t>
            </a:fld>
            <a:endParaRPr lang="en-US"/>
          </a:p>
        </p:txBody>
      </p:sp>
    </p:spTree>
    <p:extLst>
      <p:ext uri="{BB962C8B-B14F-4D97-AF65-F5344CB8AC3E}">
        <p14:creationId xmlns:p14="http://schemas.microsoft.com/office/powerpoint/2010/main" val="538258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F213180-A696-504F-8F2B-DFC011191E39}" type="datetime1">
              <a:rPr lang="en-US" smtClean="0"/>
              <a:t>11/17/17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6BAAF1-C300-F24C-B3A6-14AFD545B91B}" type="slidenum">
              <a:rPr lang="en-US" smtClean="0"/>
              <a:t>‹#›</a:t>
            </a:fld>
            <a:endParaRPr lang="en-US"/>
          </a:p>
        </p:txBody>
      </p:sp>
    </p:spTree>
    <p:extLst>
      <p:ext uri="{BB962C8B-B14F-4D97-AF65-F5344CB8AC3E}">
        <p14:creationId xmlns:p14="http://schemas.microsoft.com/office/powerpoint/2010/main" val="2188480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AA19BBC-4183-E948-B19B-1CA25BE3B5E7}" type="datetime1">
              <a:rPr lang="en-US" smtClean="0"/>
              <a:t>11/17/17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6BAAF1-C300-F24C-B3A6-14AFD545B91B}" type="slidenum">
              <a:rPr lang="en-US" smtClean="0"/>
              <a:t>‹#›</a:t>
            </a:fld>
            <a:endParaRPr lang="en-US"/>
          </a:p>
        </p:txBody>
      </p:sp>
    </p:spTree>
    <p:extLst>
      <p:ext uri="{BB962C8B-B14F-4D97-AF65-F5344CB8AC3E}">
        <p14:creationId xmlns:p14="http://schemas.microsoft.com/office/powerpoint/2010/main" val="351007873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67D64C-FA59-C94C-97C8-2B1576B62C76}" type="datetime1">
              <a:rPr lang="en-US" smtClean="0"/>
              <a:t>11/17/17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6BAAF1-C300-F24C-B3A6-14AFD545B91B}" type="slidenum">
              <a:rPr lang="en-US" smtClean="0"/>
              <a:t>‹#›</a:t>
            </a:fld>
            <a:endParaRPr lang="en-US"/>
          </a:p>
        </p:txBody>
      </p:sp>
    </p:spTree>
    <p:extLst>
      <p:ext uri="{BB962C8B-B14F-4D97-AF65-F5344CB8AC3E}">
        <p14:creationId xmlns:p14="http://schemas.microsoft.com/office/powerpoint/2010/main" val="17725943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customXml" Target="../ink/ink4.xml"/><Relationship Id="rId4" Type="http://schemas.openxmlformats.org/officeDocument/2006/relationships/image" Target="../media/image9.emf"/><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customXml" Target="../ink/ink5.xml"/><Relationship Id="rId3"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customXml" Target="../ink/ink6.xml"/><Relationship Id="rId4" Type="http://schemas.openxmlformats.org/officeDocument/2006/relationships/image" Target="../media/image12.emf"/><Relationship Id="rId1" Type="http://schemas.openxmlformats.org/officeDocument/2006/relationships/slideLayout" Target="../slideLayouts/slideLayout7.xml"/><Relationship Id="rId2" Type="http://schemas.openxmlformats.org/officeDocument/2006/relationships/image" Target="../media/image6.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customXml" Target="../ink/ink7.xml"/><Relationship Id="rId4" Type="http://schemas.openxmlformats.org/officeDocument/2006/relationships/image" Target="../media/image15.emf"/><Relationship Id="rId1" Type="http://schemas.openxmlformats.org/officeDocument/2006/relationships/slideLayout" Target="../slideLayouts/slideLayout7.xml"/><Relationship Id="rId2" Type="http://schemas.openxmlformats.org/officeDocument/2006/relationships/image" Target="../media/image8.jpeg"/></Relationships>
</file>

<file path=ppt/slides/_rels/slide15.xml.rels><?xml version="1.0" encoding="UTF-8" standalone="yes"?>
<Relationships xmlns="http://schemas.openxmlformats.org/package/2006/relationships"><Relationship Id="rId3" Type="http://schemas.openxmlformats.org/officeDocument/2006/relationships/customXml" Target="../ink/ink8.xml"/><Relationship Id="rId4" Type="http://schemas.openxmlformats.org/officeDocument/2006/relationships/image" Target="../media/image17.emf"/><Relationship Id="rId1" Type="http://schemas.openxmlformats.org/officeDocument/2006/relationships/slideLayout" Target="../slideLayouts/slideLayout7.xml"/><Relationship Id="rId2" Type="http://schemas.openxmlformats.org/officeDocument/2006/relationships/image" Target="../media/image9.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customXml" Target="../ink/ink9.xml"/><Relationship Id="rId3"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customXml" Target="../ink/ink10.xml"/><Relationship Id="rId5" Type="http://schemas.openxmlformats.org/officeDocument/2006/relationships/image" Target="../media/image20.emf"/><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tiff"/><Relationship Id="rId3" Type="http://schemas.openxmlformats.org/officeDocument/2006/relationships/image" Target="../media/image12.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tiff"/><Relationship Id="rId3" Type="http://schemas.openxmlformats.org/officeDocument/2006/relationships/image" Target="../media/image12.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customXml" Target="../ink/ink11.xml"/><Relationship Id="rId3" Type="http://schemas.openxmlformats.org/officeDocument/2006/relationships/image" Target="../media/image24.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tif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4" Type="http://schemas.openxmlformats.org/officeDocument/2006/relationships/image" Target="../media/image1.png"/><Relationship Id="rId1" Type="http://schemas.openxmlformats.org/officeDocument/2006/relationships/tags" Target="../tags/tag2.xml"/><Relationship Id="rId2"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4" Type="http://schemas.openxmlformats.org/officeDocument/2006/relationships/image" Target="../media/image2.tmp"/><Relationship Id="rId1" Type="http://schemas.openxmlformats.org/officeDocument/2006/relationships/tags" Target="../tags/tag3.xml"/><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4" Type="http://schemas.openxmlformats.org/officeDocument/2006/relationships/image" Target="../media/image3.png"/><Relationship Id="rId1" Type="http://schemas.openxmlformats.org/officeDocument/2006/relationships/tags" Target="../tags/tag4.xml"/><Relationship Id="rId2"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4" Type="http://schemas.openxmlformats.org/officeDocument/2006/relationships/image" Target="../media/image4.tmp"/><Relationship Id="rId1" Type="http://schemas.openxmlformats.org/officeDocument/2006/relationships/tags" Target="../tags/tag5.xml"/><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customXml" Target="../ink/ink1.xml"/><Relationship Id="rId3" Type="http://schemas.openxmlformats.org/officeDocument/2006/relationships/image" Target="../media/image5.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customXml" Target="../ink/ink2.xml"/><Relationship Id="rId3" Type="http://schemas.openxmlformats.org/officeDocument/2006/relationships/image" Target="../media/image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customXml" Target="../ink/ink3.xml"/><Relationship Id="rId3"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486008" y="210532"/>
            <a:ext cx="8191680" cy="61356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smtClean="0"/>
              <a:t>BB2950 Day 15: Friday 11-17-17</a:t>
            </a:r>
            <a:endParaRPr lang="en-US" sz="3200" dirty="0"/>
          </a:p>
        </p:txBody>
      </p:sp>
      <p:sp>
        <p:nvSpPr>
          <p:cNvPr id="7" name="TextBox 6"/>
          <p:cNvSpPr txBox="1"/>
          <p:nvPr/>
        </p:nvSpPr>
        <p:spPr>
          <a:xfrm>
            <a:off x="240496" y="909436"/>
            <a:ext cx="8025680" cy="4893647"/>
          </a:xfrm>
          <a:prstGeom prst="rect">
            <a:avLst/>
          </a:prstGeom>
          <a:noFill/>
        </p:spPr>
        <p:txBody>
          <a:bodyPr wrap="square" rtlCol="0">
            <a:spAutoFit/>
          </a:bodyPr>
          <a:lstStyle/>
          <a:p>
            <a:pPr>
              <a:spcAft>
                <a:spcPts val="600"/>
              </a:spcAft>
            </a:pPr>
            <a:r>
              <a:rPr lang="en-US" sz="2400" b="1" dirty="0" smtClean="0"/>
              <a:t>Learning objectives:</a:t>
            </a:r>
            <a:endParaRPr lang="en-US" sz="2400" dirty="0" smtClean="0"/>
          </a:p>
          <a:p>
            <a:pPr marL="285750" indent="-285750">
              <a:spcAft>
                <a:spcPts val="600"/>
              </a:spcAft>
              <a:buFont typeface="Arial"/>
              <a:buChar char="•"/>
            </a:pPr>
            <a:r>
              <a:rPr lang="en-US" sz="2400" dirty="0"/>
              <a:t>Describe how reverse transcriptase is used as a tool in multiple methods for measuring gene expression.</a:t>
            </a:r>
          </a:p>
          <a:p>
            <a:pPr marL="285750" indent="-285750">
              <a:spcAft>
                <a:spcPts val="600"/>
              </a:spcAft>
              <a:buFont typeface="Arial"/>
              <a:buChar char="•"/>
            </a:pPr>
            <a:r>
              <a:rPr lang="en-US" sz="2400" dirty="0"/>
              <a:t>Explain how quantitative PCR is used to measure gene expression.</a:t>
            </a:r>
          </a:p>
          <a:p>
            <a:pPr marL="285750" indent="-285750">
              <a:spcAft>
                <a:spcPts val="600"/>
              </a:spcAft>
              <a:buFont typeface="Arial"/>
              <a:buChar char="•"/>
            </a:pPr>
            <a:r>
              <a:rPr lang="en-US" sz="2400" dirty="0"/>
              <a:t>Explain how microarrays are used to measure gene expression.</a:t>
            </a:r>
          </a:p>
          <a:p>
            <a:pPr marL="285750" indent="-285750">
              <a:spcAft>
                <a:spcPts val="600"/>
              </a:spcAft>
              <a:buFont typeface="Arial"/>
              <a:buChar char="•"/>
            </a:pPr>
            <a:r>
              <a:rPr lang="en-US" sz="2400" dirty="0"/>
              <a:t>Explain how </a:t>
            </a:r>
            <a:r>
              <a:rPr lang="en-US" sz="2400" dirty="0" err="1"/>
              <a:t>RNAseq</a:t>
            </a:r>
            <a:r>
              <a:rPr lang="en-US" sz="2400" dirty="0"/>
              <a:t> is used to measure gene expression</a:t>
            </a:r>
            <a:r>
              <a:rPr lang="en-US" sz="2400" dirty="0" smtClean="0"/>
              <a:t>.</a:t>
            </a:r>
          </a:p>
          <a:p>
            <a:pPr marL="285750" indent="-285750">
              <a:spcAft>
                <a:spcPts val="600"/>
              </a:spcAft>
              <a:buFont typeface="Arial"/>
              <a:buChar char="•"/>
            </a:pPr>
            <a:endParaRPr lang="en-US" sz="2000" dirty="0"/>
          </a:p>
          <a:p>
            <a:pPr marL="285750" indent="-285750">
              <a:spcAft>
                <a:spcPts val="600"/>
              </a:spcAft>
              <a:buFont typeface="Arial"/>
              <a:buChar char="•"/>
            </a:pPr>
            <a:endParaRPr lang="en-US" sz="2000" dirty="0"/>
          </a:p>
          <a:p>
            <a:pPr marL="285750" indent="-285750">
              <a:spcAft>
                <a:spcPts val="600"/>
              </a:spcAft>
              <a:buFont typeface="Arial"/>
              <a:buChar char="•"/>
            </a:pPr>
            <a:endParaRPr lang="en-US" sz="2000" dirty="0"/>
          </a:p>
          <a:p>
            <a:pPr marL="285750" indent="-285750">
              <a:spcAft>
                <a:spcPts val="600"/>
              </a:spcAft>
              <a:buFont typeface="Arial"/>
              <a:buChar char="•"/>
            </a:pPr>
            <a:endParaRPr lang="en-US" sz="2000" dirty="0"/>
          </a:p>
        </p:txBody>
      </p:sp>
      <p:sp>
        <p:nvSpPr>
          <p:cNvPr id="3" name="Slide Number Placeholder 2"/>
          <p:cNvSpPr>
            <a:spLocks noGrp="1"/>
          </p:cNvSpPr>
          <p:nvPr>
            <p:ph type="sldNum" sz="quarter" idx="12"/>
          </p:nvPr>
        </p:nvSpPr>
        <p:spPr/>
        <p:txBody>
          <a:bodyPr/>
          <a:lstStyle/>
          <a:p>
            <a:fld id="{2D6BAAF1-C300-F24C-B3A6-14AFD545B91B}" type="slidenum">
              <a:rPr lang="en-US" smtClean="0"/>
              <a:t>1</a:t>
            </a:fld>
            <a:endParaRPr lang="en-US"/>
          </a:p>
        </p:txBody>
      </p:sp>
    </p:spTree>
    <p:extLst>
      <p:ext uri="{BB962C8B-B14F-4D97-AF65-F5344CB8AC3E}">
        <p14:creationId xmlns:p14="http://schemas.microsoft.com/office/powerpoint/2010/main" val="33554272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10</a:t>
            </a:fld>
            <a:endParaRPr lang="en-US"/>
          </a:p>
        </p:txBody>
      </p:sp>
      <p:pic>
        <p:nvPicPr>
          <p:cNvPr id="3" name="Picture 2"/>
          <p:cNvPicPr>
            <a:picLocks noChangeAspect="1"/>
          </p:cNvPicPr>
          <p:nvPr/>
        </p:nvPicPr>
        <p:blipFill rotWithShape="1">
          <a:blip r:embed="rId2"/>
          <a:srcRect b="23885"/>
          <a:stretch/>
        </p:blipFill>
        <p:spPr>
          <a:xfrm>
            <a:off x="-490068" y="553070"/>
            <a:ext cx="8875059" cy="5219980"/>
          </a:xfrm>
          <a:prstGeom prst="rect">
            <a:avLst/>
          </a:prstGeom>
        </p:spPr>
      </p:pic>
      <p:sp>
        <p:nvSpPr>
          <p:cNvPr id="4" name="Rectangle 3"/>
          <p:cNvSpPr/>
          <p:nvPr/>
        </p:nvSpPr>
        <p:spPr>
          <a:xfrm>
            <a:off x="5407054" y="5331495"/>
            <a:ext cx="1146146" cy="55762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52916" y="155179"/>
            <a:ext cx="9033444"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smtClean="0"/>
              <a:t>Using reverse transcription to make </a:t>
            </a:r>
            <a:r>
              <a:rPr lang="en-US" sz="3200" dirty="0" err="1" smtClean="0"/>
              <a:t>cDNA</a:t>
            </a:r>
            <a:r>
              <a:rPr lang="en-US" sz="3200" dirty="0" smtClean="0"/>
              <a:t> from RNA</a:t>
            </a:r>
          </a:p>
        </p:txBody>
      </p:sp>
      <p:sp>
        <p:nvSpPr>
          <p:cNvPr id="7" name="TextBox 6"/>
          <p:cNvSpPr txBox="1"/>
          <p:nvPr/>
        </p:nvSpPr>
        <p:spPr>
          <a:xfrm>
            <a:off x="80536" y="6472419"/>
            <a:ext cx="7930092" cy="338554"/>
          </a:xfrm>
          <a:prstGeom prst="rect">
            <a:avLst/>
          </a:prstGeom>
          <a:noFill/>
        </p:spPr>
        <p:txBody>
          <a:bodyPr wrap="square" rtlCol="0">
            <a:spAutoFit/>
          </a:bodyPr>
          <a:lstStyle/>
          <a:p>
            <a:r>
              <a:rPr lang="en-US" sz="1600" dirty="0"/>
              <a:t>http://bio1511.biology.gatech.edu/module-5-integrative-health/01-recombinant-dna/</a:t>
            </a:r>
          </a:p>
        </p:txBody>
      </p:sp>
      <mc:AlternateContent xmlns:mc="http://schemas.openxmlformats.org/markup-compatibility/2006" xmlns:p14="http://schemas.microsoft.com/office/powerpoint/2010/main">
        <mc:Choice Requires="p14">
          <p:contentPart p14:bwMode="auto" r:id="rId3">
            <p14:nvContentPartPr>
              <p14:cNvPr id="6" name="Ink 5"/>
              <p14:cNvContentPartPr/>
              <p14:nvPr/>
            </p14:nvContentPartPr>
            <p14:xfrm>
              <a:off x="2236680" y="1522080"/>
              <a:ext cx="5950800" cy="1210320"/>
            </p14:xfrm>
          </p:contentPart>
        </mc:Choice>
        <mc:Fallback xmlns="">
          <p:pic>
            <p:nvPicPr>
              <p:cNvPr id="6" name="Ink 5"/>
              <p:cNvPicPr/>
              <p:nvPr/>
            </p:nvPicPr>
            <p:blipFill>
              <a:blip r:embed="rId4"/>
              <a:stretch>
                <a:fillRect/>
              </a:stretch>
            </p:blipFill>
            <p:spPr>
              <a:xfrm>
                <a:off x="2220120" y="1505520"/>
                <a:ext cx="5983920" cy="1238760"/>
              </a:xfrm>
              <a:prstGeom prst="rect">
                <a:avLst/>
              </a:prstGeom>
            </p:spPr>
          </p:pic>
        </mc:Fallback>
      </mc:AlternateContent>
    </p:spTree>
    <p:extLst>
      <p:ext uri="{BB962C8B-B14F-4D97-AF65-F5344CB8AC3E}">
        <p14:creationId xmlns:p14="http://schemas.microsoft.com/office/powerpoint/2010/main" val="17897771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11</a:t>
            </a:fld>
            <a:endParaRPr lang="en-US"/>
          </a:p>
        </p:txBody>
      </p:sp>
      <p:sp>
        <p:nvSpPr>
          <p:cNvPr id="4" name="Rectangle 3"/>
          <p:cNvSpPr/>
          <p:nvPr/>
        </p:nvSpPr>
        <p:spPr>
          <a:xfrm>
            <a:off x="6195384" y="5359386"/>
            <a:ext cx="1146146" cy="55762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52916" y="155179"/>
            <a:ext cx="9033444"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smtClean="0"/>
              <a:t>Why not just do a regular PCR and compare the intensity of the bands on a gel?</a:t>
            </a: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704160" y="1381320"/>
              <a:ext cx="6972120" cy="3909240"/>
            </p14:xfrm>
          </p:contentPart>
        </mc:Choice>
        <mc:Fallback xmlns="">
          <p:pic>
            <p:nvPicPr>
              <p:cNvPr id="3" name="Ink 2"/>
              <p:cNvPicPr/>
              <p:nvPr/>
            </p:nvPicPr>
            <p:blipFill>
              <a:blip r:embed="rId3"/>
              <a:stretch>
                <a:fillRect/>
              </a:stretch>
            </p:blipFill>
            <p:spPr>
              <a:xfrm>
                <a:off x="690120" y="1366560"/>
                <a:ext cx="6997680" cy="3940560"/>
              </a:xfrm>
              <a:prstGeom prst="rect">
                <a:avLst/>
              </a:prstGeom>
            </p:spPr>
          </p:pic>
        </mc:Fallback>
      </mc:AlternateContent>
    </p:spTree>
    <p:extLst>
      <p:ext uri="{BB962C8B-B14F-4D97-AF65-F5344CB8AC3E}">
        <p14:creationId xmlns:p14="http://schemas.microsoft.com/office/powerpoint/2010/main" val="9803265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12</a:t>
            </a:fld>
            <a:endParaRPr lang="en-US"/>
          </a:p>
        </p:txBody>
      </p:sp>
      <p:pic>
        <p:nvPicPr>
          <p:cNvPr id="4" name="Picture 3" descr="figure_07_10b.jpg"/>
          <p:cNvPicPr>
            <a:picLocks noChangeAspect="1"/>
          </p:cNvPicPr>
          <p:nvPr/>
        </p:nvPicPr>
        <p:blipFill>
          <a:blip r:embed="rId2"/>
          <a:stretch>
            <a:fillRect/>
          </a:stretch>
        </p:blipFill>
        <p:spPr>
          <a:xfrm>
            <a:off x="1380891" y="1606718"/>
            <a:ext cx="5389145" cy="5121392"/>
          </a:xfrm>
          <a:prstGeom prst="rect">
            <a:avLst/>
          </a:prstGeom>
        </p:spPr>
      </p:pic>
      <p:sp>
        <p:nvSpPr>
          <p:cNvPr id="5" name="Title 1"/>
          <p:cNvSpPr txBox="1">
            <a:spLocks/>
          </p:cNvSpPr>
          <p:nvPr/>
        </p:nvSpPr>
        <p:spPr>
          <a:xfrm>
            <a:off x="52916" y="155179"/>
            <a:ext cx="9033444"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600" dirty="0" smtClean="0"/>
              <a:t>Amplification is exponential only in the early cycles of PCR</a:t>
            </a:r>
          </a:p>
        </p:txBody>
      </p:sp>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780120" y="772200"/>
              <a:ext cx="7853400" cy="4821480"/>
            </p14:xfrm>
          </p:contentPart>
        </mc:Choice>
        <mc:Fallback xmlns="">
          <p:pic>
            <p:nvPicPr>
              <p:cNvPr id="3" name="Ink 2"/>
              <p:cNvPicPr/>
              <p:nvPr/>
            </p:nvPicPr>
            <p:blipFill>
              <a:blip r:embed="rId4"/>
              <a:stretch>
                <a:fillRect/>
              </a:stretch>
            </p:blipFill>
            <p:spPr>
              <a:xfrm>
                <a:off x="766800" y="757080"/>
                <a:ext cx="7879320" cy="4847040"/>
              </a:xfrm>
              <a:prstGeom prst="rect">
                <a:avLst/>
              </a:prstGeom>
            </p:spPr>
          </p:pic>
        </mc:Fallback>
      </mc:AlternateContent>
    </p:spTree>
    <p:extLst>
      <p:ext uri="{BB962C8B-B14F-4D97-AF65-F5344CB8AC3E}">
        <p14:creationId xmlns:p14="http://schemas.microsoft.com/office/powerpoint/2010/main" val="8544919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13</a:t>
            </a:fld>
            <a:endParaRPr lang="en-US"/>
          </a:p>
        </p:txBody>
      </p:sp>
      <p:sp>
        <p:nvSpPr>
          <p:cNvPr id="3" name="Title 1"/>
          <p:cNvSpPr txBox="1">
            <a:spLocks/>
          </p:cNvSpPr>
          <p:nvPr/>
        </p:nvSpPr>
        <p:spPr>
          <a:xfrm>
            <a:off x="110556" y="301483"/>
            <a:ext cx="9033444"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smtClean="0"/>
              <a:t>Microarrays</a:t>
            </a:r>
          </a:p>
        </p:txBody>
      </p:sp>
      <p:pic>
        <p:nvPicPr>
          <p:cNvPr id="4" name="Picture 3"/>
          <p:cNvPicPr>
            <a:picLocks noChangeAspect="1"/>
          </p:cNvPicPr>
          <p:nvPr/>
        </p:nvPicPr>
        <p:blipFill>
          <a:blip r:embed="rId2"/>
          <a:stretch>
            <a:fillRect/>
          </a:stretch>
        </p:blipFill>
        <p:spPr>
          <a:xfrm>
            <a:off x="3132629" y="4482870"/>
            <a:ext cx="2774290" cy="1449629"/>
          </a:xfrm>
          <a:prstGeom prst="rect">
            <a:avLst/>
          </a:prstGeom>
        </p:spPr>
      </p:pic>
      <p:sp>
        <p:nvSpPr>
          <p:cNvPr id="5" name="TextBox 4"/>
          <p:cNvSpPr txBox="1"/>
          <p:nvPr/>
        </p:nvSpPr>
        <p:spPr>
          <a:xfrm>
            <a:off x="4218673" y="5870539"/>
            <a:ext cx="2106431" cy="338554"/>
          </a:xfrm>
          <a:prstGeom prst="rect">
            <a:avLst/>
          </a:prstGeom>
          <a:noFill/>
        </p:spPr>
        <p:txBody>
          <a:bodyPr wrap="square" rtlCol="0">
            <a:spAutoFit/>
          </a:bodyPr>
          <a:lstStyle/>
          <a:p>
            <a:r>
              <a:rPr lang="en-US" sz="1600" dirty="0">
                <a:solidFill>
                  <a:srgbClr val="000000"/>
                </a:solidFill>
              </a:rPr>
              <a:t>oasys2.confex.com</a:t>
            </a:r>
          </a:p>
        </p:txBody>
      </p:sp>
      <p:sp>
        <p:nvSpPr>
          <p:cNvPr id="7" name="TextBox 6"/>
          <p:cNvSpPr txBox="1"/>
          <p:nvPr/>
        </p:nvSpPr>
        <p:spPr>
          <a:xfrm>
            <a:off x="1118206" y="2132679"/>
            <a:ext cx="6803136" cy="830997"/>
          </a:xfrm>
          <a:prstGeom prst="rect">
            <a:avLst/>
          </a:prstGeom>
          <a:noFill/>
        </p:spPr>
        <p:txBody>
          <a:bodyPr wrap="square" rtlCol="0">
            <a:spAutoFit/>
          </a:bodyPr>
          <a:lstStyle/>
          <a:p>
            <a:r>
              <a:rPr lang="en-US" sz="2400" dirty="0" smtClean="0"/>
              <a:t>Thousands of oligonucleotides (ssDNA) arrayed on a glass slide </a:t>
            </a:r>
            <a:endParaRPr lang="en-US" sz="2400" dirty="0"/>
          </a:p>
        </p:txBody>
      </p:sp>
    </p:spTree>
    <p:extLst>
      <p:ext uri="{BB962C8B-B14F-4D97-AF65-F5344CB8AC3E}">
        <p14:creationId xmlns:p14="http://schemas.microsoft.com/office/powerpoint/2010/main" val="122322423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_07_31_01.jpg"/>
          <p:cNvPicPr>
            <a:picLocks noChangeAspect="1"/>
          </p:cNvPicPr>
          <p:nvPr/>
        </p:nvPicPr>
        <p:blipFill>
          <a:blip r:embed="rId2"/>
          <a:stretch>
            <a:fillRect/>
          </a:stretch>
        </p:blipFill>
        <p:spPr>
          <a:xfrm>
            <a:off x="1161288" y="594253"/>
            <a:ext cx="6821424" cy="6412992"/>
          </a:xfrm>
          <a:prstGeom prst="rect">
            <a:avLst/>
          </a:prstGeom>
        </p:spPr>
      </p:pic>
      <p:sp>
        <p:nvSpPr>
          <p:cNvPr id="3" name="Title 1"/>
          <p:cNvSpPr txBox="1">
            <a:spLocks/>
          </p:cNvSpPr>
          <p:nvPr/>
        </p:nvSpPr>
        <p:spPr>
          <a:xfrm>
            <a:off x="52916" y="155179"/>
            <a:ext cx="5879164"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smtClean="0"/>
              <a:t>Microarrays</a:t>
            </a:r>
          </a:p>
        </p:txBody>
      </p:sp>
      <p:sp>
        <p:nvSpPr>
          <p:cNvPr id="4" name="Slide Number Placeholder 3"/>
          <p:cNvSpPr>
            <a:spLocks noGrp="1"/>
          </p:cNvSpPr>
          <p:nvPr>
            <p:ph type="sldNum" sz="quarter" idx="12"/>
          </p:nvPr>
        </p:nvSpPr>
        <p:spPr/>
        <p:txBody>
          <a:bodyPr/>
          <a:lstStyle/>
          <a:p>
            <a:fld id="{E9EFAE17-38F3-244D-A9B2-94C182E4B82E}" type="slidenum">
              <a:rPr lang="en-US" smtClean="0"/>
              <a:t>14</a:t>
            </a:fld>
            <a:endParaRPr lang="en-US"/>
          </a:p>
        </p:txBody>
      </p:sp>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1772280" y="4317480"/>
              <a:ext cx="2598480" cy="340200"/>
            </p14:xfrm>
          </p:contentPart>
        </mc:Choice>
        <mc:Fallback xmlns="">
          <p:pic>
            <p:nvPicPr>
              <p:cNvPr id="5" name="Ink 4"/>
              <p:cNvPicPr/>
              <p:nvPr/>
            </p:nvPicPr>
            <p:blipFill>
              <a:blip r:embed="rId4"/>
              <a:stretch>
                <a:fillRect/>
              </a:stretch>
            </p:blipFill>
            <p:spPr>
              <a:xfrm>
                <a:off x="1763280" y="4301640"/>
                <a:ext cx="2618280" cy="369720"/>
              </a:xfrm>
              <a:prstGeom prst="rect">
                <a:avLst/>
              </a:prstGeom>
            </p:spPr>
          </p:pic>
        </mc:Fallback>
      </mc:AlternateContent>
    </p:spTree>
    <p:extLst>
      <p:ext uri="{BB962C8B-B14F-4D97-AF65-F5344CB8AC3E}">
        <p14:creationId xmlns:p14="http://schemas.microsoft.com/office/powerpoint/2010/main" val="8686976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_07_31_02.jpg"/>
          <p:cNvPicPr>
            <a:picLocks noChangeAspect="1"/>
          </p:cNvPicPr>
          <p:nvPr/>
        </p:nvPicPr>
        <p:blipFill>
          <a:blip r:embed="rId2"/>
          <a:stretch>
            <a:fillRect/>
          </a:stretch>
        </p:blipFill>
        <p:spPr>
          <a:xfrm>
            <a:off x="2157106" y="445008"/>
            <a:ext cx="5480304" cy="6412992"/>
          </a:xfrm>
          <a:prstGeom prst="rect">
            <a:avLst/>
          </a:prstGeom>
        </p:spPr>
      </p:pic>
      <p:sp>
        <p:nvSpPr>
          <p:cNvPr id="3" name="Title 1"/>
          <p:cNvSpPr txBox="1">
            <a:spLocks/>
          </p:cNvSpPr>
          <p:nvPr/>
        </p:nvSpPr>
        <p:spPr>
          <a:xfrm>
            <a:off x="52916" y="155179"/>
            <a:ext cx="5879164"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smtClean="0"/>
              <a:t>Microarrays</a:t>
            </a:r>
          </a:p>
        </p:txBody>
      </p:sp>
      <p:sp>
        <p:nvSpPr>
          <p:cNvPr id="4" name="Slide Number Placeholder 3"/>
          <p:cNvSpPr>
            <a:spLocks noGrp="1"/>
          </p:cNvSpPr>
          <p:nvPr>
            <p:ph type="sldNum" sz="quarter" idx="12"/>
          </p:nvPr>
        </p:nvSpPr>
        <p:spPr/>
        <p:txBody>
          <a:bodyPr/>
          <a:lstStyle/>
          <a:p>
            <a:fld id="{E9EFAE17-38F3-244D-A9B2-94C182E4B82E}" type="slidenum">
              <a:rPr lang="en-US" smtClean="0"/>
              <a:t>15</a:t>
            </a:fld>
            <a:endParaRPr lang="en-US"/>
          </a:p>
        </p:txBody>
      </p:sp>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6884640" y="1546560"/>
              <a:ext cx="1286640" cy="1000440"/>
            </p14:xfrm>
          </p:contentPart>
        </mc:Choice>
        <mc:Fallback xmlns="">
          <p:pic>
            <p:nvPicPr>
              <p:cNvPr id="5" name="Ink 4"/>
              <p:cNvPicPr/>
              <p:nvPr/>
            </p:nvPicPr>
            <p:blipFill>
              <a:blip r:embed="rId4"/>
              <a:stretch>
                <a:fillRect/>
              </a:stretch>
            </p:blipFill>
            <p:spPr>
              <a:xfrm>
                <a:off x="6871320" y="1532880"/>
                <a:ext cx="1311120" cy="1029960"/>
              </a:xfrm>
              <a:prstGeom prst="rect">
                <a:avLst/>
              </a:prstGeom>
            </p:spPr>
          </p:pic>
        </mc:Fallback>
      </mc:AlternateContent>
    </p:spTree>
    <p:extLst>
      <p:ext uri="{BB962C8B-B14F-4D97-AF65-F5344CB8AC3E}">
        <p14:creationId xmlns:p14="http://schemas.microsoft.com/office/powerpoint/2010/main" val="16081762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85245" y="155179"/>
            <a:ext cx="8574157"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smtClean="0"/>
              <a:t>Microarrays advantages and disadvantages</a:t>
            </a:r>
          </a:p>
        </p:txBody>
      </p:sp>
      <p:sp>
        <p:nvSpPr>
          <p:cNvPr id="4" name="TextBox 3"/>
          <p:cNvSpPr txBox="1"/>
          <p:nvPr/>
        </p:nvSpPr>
        <p:spPr>
          <a:xfrm>
            <a:off x="851865" y="1626403"/>
            <a:ext cx="7573858" cy="4031873"/>
          </a:xfrm>
          <a:prstGeom prst="rect">
            <a:avLst/>
          </a:prstGeom>
          <a:noFill/>
        </p:spPr>
        <p:txBody>
          <a:bodyPr wrap="square" rtlCol="0">
            <a:spAutoFit/>
          </a:bodyPr>
          <a:lstStyle/>
          <a:p>
            <a:r>
              <a:rPr lang="en-US" sz="2000" dirty="0" smtClean="0"/>
              <a:t>Advantages:</a:t>
            </a:r>
          </a:p>
          <a:p>
            <a:pPr marL="285750" indent="-285750">
              <a:buFont typeface="Arial"/>
              <a:buChar char="•"/>
            </a:pPr>
            <a:r>
              <a:rPr lang="en-US" sz="2000" dirty="0" smtClean="0"/>
              <a:t>Look at thousands of genes simultaneously</a:t>
            </a:r>
          </a:p>
          <a:p>
            <a:pPr marL="285750" indent="-285750">
              <a:buFont typeface="Arial"/>
              <a:buChar char="•"/>
            </a:pPr>
            <a:r>
              <a:rPr lang="en-US" sz="2000" dirty="0" smtClean="0"/>
              <a:t>Commercially available for many organisms</a:t>
            </a:r>
          </a:p>
          <a:p>
            <a:pPr marL="285750" indent="-285750">
              <a:buFont typeface="Arial"/>
              <a:buChar char="•"/>
            </a:pPr>
            <a:r>
              <a:rPr lang="en-US" sz="2000" dirty="0" smtClean="0"/>
              <a:t>No amplification</a:t>
            </a:r>
          </a:p>
          <a:p>
            <a:pPr marL="285750" indent="-285750">
              <a:buFont typeface="Arial"/>
              <a:buChar char="•"/>
            </a:pPr>
            <a:endParaRPr lang="en-US" sz="2000" dirty="0"/>
          </a:p>
          <a:p>
            <a:r>
              <a:rPr lang="en-US" sz="2000" dirty="0" smtClean="0"/>
              <a:t>Disadvantages</a:t>
            </a:r>
            <a:r>
              <a:rPr lang="en-US" sz="2000" dirty="0"/>
              <a:t>:</a:t>
            </a:r>
          </a:p>
          <a:p>
            <a:pPr marL="285750" indent="-285750">
              <a:buFont typeface="Arial"/>
              <a:buChar char="•"/>
            </a:pPr>
            <a:r>
              <a:rPr lang="en-US" sz="2000" dirty="0" smtClean="0"/>
              <a:t>Expensive</a:t>
            </a:r>
          </a:p>
          <a:p>
            <a:pPr marL="285750" indent="-285750">
              <a:buFont typeface="Arial"/>
              <a:buChar char="•"/>
            </a:pPr>
            <a:r>
              <a:rPr lang="en-US" sz="2000" dirty="0" smtClean="0"/>
              <a:t>Requires a substantial amount of sample</a:t>
            </a:r>
          </a:p>
          <a:p>
            <a:pPr marL="285750" indent="-285750">
              <a:buFont typeface="Arial"/>
              <a:buChar char="•"/>
            </a:pPr>
            <a:r>
              <a:rPr lang="en-US" sz="2000" dirty="0" smtClean="0"/>
              <a:t>Limited dynamic range</a:t>
            </a:r>
          </a:p>
          <a:p>
            <a:pPr marL="285750" indent="-285750">
              <a:buFont typeface="Arial"/>
              <a:buChar char="•"/>
            </a:pPr>
            <a:r>
              <a:rPr lang="en-US" sz="2000" dirty="0" smtClean="0"/>
              <a:t>You can only detect genes for which you have probes (you need to know what you are looking for)</a:t>
            </a:r>
            <a:endParaRPr lang="en-US" sz="2000" dirty="0"/>
          </a:p>
          <a:p>
            <a:endParaRPr lang="en-US" dirty="0" smtClean="0"/>
          </a:p>
          <a:p>
            <a:pPr marL="285750" indent="-285750">
              <a:buFont typeface="Arial"/>
              <a:buChar char="•"/>
            </a:pPr>
            <a:endParaRPr lang="en-US" dirty="0"/>
          </a:p>
        </p:txBody>
      </p:sp>
      <p:sp>
        <p:nvSpPr>
          <p:cNvPr id="5" name="Slide Number Placeholder 4"/>
          <p:cNvSpPr>
            <a:spLocks noGrp="1"/>
          </p:cNvSpPr>
          <p:nvPr>
            <p:ph type="sldNum" sz="quarter" idx="12"/>
          </p:nvPr>
        </p:nvSpPr>
        <p:spPr/>
        <p:txBody>
          <a:bodyPr/>
          <a:lstStyle/>
          <a:p>
            <a:fld id="{E9EFAE17-38F3-244D-A9B2-94C182E4B82E}" type="slidenum">
              <a:rPr lang="en-US" smtClean="0"/>
              <a:t>16</a:t>
            </a:fld>
            <a:endParaRPr lang="en-US"/>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442440" y="4240440"/>
              <a:ext cx="5911200" cy="1545120"/>
            </p14:xfrm>
          </p:contentPart>
        </mc:Choice>
        <mc:Fallback xmlns="">
          <p:pic>
            <p:nvPicPr>
              <p:cNvPr id="2" name="Ink 1"/>
              <p:cNvPicPr/>
              <p:nvPr/>
            </p:nvPicPr>
            <p:blipFill>
              <a:blip r:embed="rId3"/>
              <a:stretch>
                <a:fillRect/>
              </a:stretch>
            </p:blipFill>
            <p:spPr>
              <a:xfrm>
                <a:off x="426240" y="4225320"/>
                <a:ext cx="5937840" cy="1572840"/>
              </a:xfrm>
              <a:prstGeom prst="rect">
                <a:avLst/>
              </a:prstGeom>
            </p:spPr>
          </p:pic>
        </mc:Fallback>
      </mc:AlternateContent>
    </p:spTree>
    <p:extLst>
      <p:ext uri="{BB962C8B-B14F-4D97-AF65-F5344CB8AC3E}">
        <p14:creationId xmlns:p14="http://schemas.microsoft.com/office/powerpoint/2010/main" val="389825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7" name="Text Box 5"/>
          <p:cNvSpPr txBox="1">
            <a:spLocks noChangeArrowheads="1"/>
          </p:cNvSpPr>
          <p:nvPr/>
        </p:nvSpPr>
        <p:spPr bwMode="auto">
          <a:xfrm>
            <a:off x="97920" y="6613175"/>
            <a:ext cx="4930560" cy="347076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9pPr>
          </a:lstStyle>
          <a:p>
            <a:r>
              <a:rPr lang="en-GB" sz="900">
                <a:latin typeface="Arial" charset="0"/>
              </a:rPr>
              <a:t>©2013 by American Society of Hematology</a:t>
            </a:r>
          </a:p>
        </p:txBody>
      </p:sp>
      <p:pic>
        <p:nvPicPr>
          <p:cNvPr id="2" name="Picture 1"/>
          <p:cNvPicPr>
            <a:picLocks noChangeAspect="1"/>
          </p:cNvPicPr>
          <p:nvPr/>
        </p:nvPicPr>
        <p:blipFill>
          <a:blip r:embed="rId3"/>
          <a:stretch>
            <a:fillRect/>
          </a:stretch>
        </p:blipFill>
        <p:spPr>
          <a:xfrm>
            <a:off x="226161" y="987803"/>
            <a:ext cx="8602133" cy="5520011"/>
          </a:xfrm>
          <a:prstGeom prst="rect">
            <a:avLst/>
          </a:prstGeom>
        </p:spPr>
      </p:pic>
      <p:sp>
        <p:nvSpPr>
          <p:cNvPr id="7" name="Rectangle 2"/>
          <p:cNvSpPr txBox="1">
            <a:spLocks noChangeArrowheads="1"/>
          </p:cNvSpPr>
          <p:nvPr/>
        </p:nvSpPr>
        <p:spPr>
          <a:xfrm>
            <a:off x="0" y="56977"/>
            <a:ext cx="9144000" cy="584776"/>
          </a:xfrm>
          <a:prstGeom prst="rect">
            <a:avLst/>
          </a:prstGeom>
        </p:spPr>
        <p:txBody>
          <a:bodyPr wrap="square">
            <a:sp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defRPr/>
            </a:pPr>
            <a:r>
              <a:rPr lang="en-US" sz="3200" dirty="0" smtClean="0">
                <a:solidFill>
                  <a:srgbClr val="0D0D0D"/>
                </a:solidFill>
                <a:latin typeface="Arial" pitchFamily="-112" charset="0"/>
              </a:rPr>
              <a:t>Measuring gene expression by </a:t>
            </a:r>
            <a:r>
              <a:rPr lang="en-US" sz="3200" dirty="0" err="1" smtClean="0">
                <a:solidFill>
                  <a:srgbClr val="0D0D0D"/>
                </a:solidFill>
                <a:latin typeface="Arial" pitchFamily="-112" charset="0"/>
              </a:rPr>
              <a:t>RNAseq</a:t>
            </a:r>
            <a:endParaRPr lang="en-US" sz="3200" dirty="0">
              <a:solidFill>
                <a:srgbClr val="0D0D0D"/>
              </a:solidFill>
              <a:latin typeface="Arial" pitchFamily="-112" charset="0"/>
            </a:endParaRPr>
          </a:p>
        </p:txBody>
      </p:sp>
      <p:sp>
        <p:nvSpPr>
          <p:cNvPr id="3076" name="Text Box 4"/>
          <p:cNvSpPr txBox="1">
            <a:spLocks noChangeArrowheads="1"/>
          </p:cNvSpPr>
          <p:nvPr/>
        </p:nvSpPr>
        <p:spPr bwMode="auto">
          <a:xfrm>
            <a:off x="102909" y="6358343"/>
            <a:ext cx="3918240" cy="23186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FFFFFF"/>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9pPr>
          </a:lstStyle>
          <a:p>
            <a:r>
              <a:rPr lang="en-GB" sz="1100" b="1" dirty="0" err="1">
                <a:latin typeface="Arial" charset="0"/>
              </a:rPr>
              <a:t>Johnsen</a:t>
            </a:r>
            <a:r>
              <a:rPr lang="en-GB" sz="1100" b="1" dirty="0">
                <a:latin typeface="Arial" charset="0"/>
              </a:rPr>
              <a:t> J M et al. Blood 2013;122:3268-3275</a:t>
            </a:r>
          </a:p>
        </p:txBody>
      </p:sp>
      <p:grpSp>
        <p:nvGrpSpPr>
          <p:cNvPr id="6" name="Group 5"/>
          <p:cNvGrpSpPr/>
          <p:nvPr/>
        </p:nvGrpSpPr>
        <p:grpSpPr>
          <a:xfrm>
            <a:off x="1354666" y="2261809"/>
            <a:ext cx="418499" cy="466878"/>
            <a:chOff x="3386668" y="1579640"/>
            <a:chExt cx="672498" cy="665238"/>
          </a:xfrm>
        </p:grpSpPr>
        <p:cxnSp>
          <p:nvCxnSpPr>
            <p:cNvPr id="8" name="Straight Connector 7"/>
            <p:cNvCxnSpPr/>
            <p:nvPr/>
          </p:nvCxnSpPr>
          <p:spPr>
            <a:xfrm>
              <a:off x="3386668" y="1579640"/>
              <a:ext cx="653143" cy="665238"/>
            </a:xfrm>
            <a:prstGeom prst="line">
              <a:avLst/>
            </a:prstGeom>
            <a:ln w="44450">
              <a:solidFill>
                <a:srgbClr val="FF0000"/>
              </a:solidFill>
              <a:tailEnd type="none"/>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3406023" y="1579640"/>
              <a:ext cx="653143" cy="665238"/>
            </a:xfrm>
            <a:prstGeom prst="line">
              <a:avLst/>
            </a:prstGeom>
            <a:ln w="44450">
              <a:solidFill>
                <a:srgbClr val="FF0000"/>
              </a:solidFill>
              <a:tailEnd type="none"/>
            </a:ln>
            <a:effectLst/>
          </p:spPr>
          <p:style>
            <a:lnRef idx="2">
              <a:schemeClr val="accent1"/>
            </a:lnRef>
            <a:fillRef idx="0">
              <a:schemeClr val="accent1"/>
            </a:fillRef>
            <a:effectRef idx="1">
              <a:schemeClr val="accent1"/>
            </a:effectRef>
            <a:fontRef idx="minor">
              <a:schemeClr val="tx1"/>
            </a:fontRef>
          </p:style>
        </p:cxnSp>
      </p:grpSp>
      <p:grpSp>
        <p:nvGrpSpPr>
          <p:cNvPr id="12" name="Group 11"/>
          <p:cNvGrpSpPr/>
          <p:nvPr/>
        </p:nvGrpSpPr>
        <p:grpSpPr>
          <a:xfrm>
            <a:off x="2849637" y="2244876"/>
            <a:ext cx="418499" cy="466878"/>
            <a:chOff x="3386668" y="1579640"/>
            <a:chExt cx="672498" cy="665238"/>
          </a:xfrm>
        </p:grpSpPr>
        <p:cxnSp>
          <p:nvCxnSpPr>
            <p:cNvPr id="13" name="Straight Connector 12"/>
            <p:cNvCxnSpPr/>
            <p:nvPr/>
          </p:nvCxnSpPr>
          <p:spPr>
            <a:xfrm>
              <a:off x="3386668" y="1579640"/>
              <a:ext cx="653143" cy="665238"/>
            </a:xfrm>
            <a:prstGeom prst="line">
              <a:avLst/>
            </a:prstGeom>
            <a:ln w="44450">
              <a:solidFill>
                <a:srgbClr val="FF0000"/>
              </a:solidFill>
              <a:tailEnd type="none"/>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flipH="1">
              <a:off x="3406023" y="1579640"/>
              <a:ext cx="653143" cy="665238"/>
            </a:xfrm>
            <a:prstGeom prst="line">
              <a:avLst/>
            </a:prstGeom>
            <a:ln w="44450">
              <a:solidFill>
                <a:srgbClr val="FF0000"/>
              </a:solidFill>
              <a:tailEnd type="none"/>
            </a:ln>
            <a:effectLst/>
          </p:spPr>
          <p:style>
            <a:lnRef idx="2">
              <a:schemeClr val="accent1"/>
            </a:lnRef>
            <a:fillRef idx="0">
              <a:schemeClr val="accent1"/>
            </a:fillRef>
            <a:effectRef idx="1">
              <a:schemeClr val="accent1"/>
            </a:effectRef>
            <a:fontRef idx="minor">
              <a:schemeClr val="tx1"/>
            </a:fontRef>
          </p:style>
        </p:cxnSp>
      </p:grpSp>
      <p:sp>
        <p:nvSpPr>
          <p:cNvPr id="10" name="Rectangle 9"/>
          <p:cNvSpPr/>
          <p:nvPr/>
        </p:nvSpPr>
        <p:spPr>
          <a:xfrm>
            <a:off x="2721429" y="2140857"/>
            <a:ext cx="677333" cy="628953"/>
          </a:xfrm>
          <a:prstGeom prst="rect">
            <a:avLst/>
          </a:prstGeom>
          <a:solidFill>
            <a:schemeClr val="bg1"/>
          </a:solidFill>
          <a:ln w="38100">
            <a:no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 name="TextBox 2"/>
          <p:cNvSpPr txBox="1"/>
          <p:nvPr/>
        </p:nvSpPr>
        <p:spPr>
          <a:xfrm>
            <a:off x="3968928" y="2250861"/>
            <a:ext cx="1018426" cy="400110"/>
          </a:xfrm>
          <a:prstGeom prst="rect">
            <a:avLst/>
          </a:prstGeom>
          <a:solidFill>
            <a:schemeClr val="bg1"/>
          </a:solidFill>
        </p:spPr>
        <p:txBody>
          <a:bodyPr wrap="square" rtlCol="0">
            <a:spAutoFit/>
          </a:bodyPr>
          <a:lstStyle/>
          <a:p>
            <a:r>
              <a:rPr lang="en-US" sz="2000" b="1" dirty="0" err="1" smtClean="0"/>
              <a:t>cDNA</a:t>
            </a:r>
            <a:endParaRPr lang="en-US" sz="2000" b="1" dirty="0"/>
          </a:p>
        </p:txBody>
      </p:sp>
      <p:sp>
        <p:nvSpPr>
          <p:cNvPr id="4" name="Rectangle 3"/>
          <p:cNvSpPr/>
          <p:nvPr/>
        </p:nvSpPr>
        <p:spPr>
          <a:xfrm>
            <a:off x="681492" y="987803"/>
            <a:ext cx="1734652" cy="193972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Group 4"/>
          <p:cNvGrpSpPr/>
          <p:nvPr/>
        </p:nvGrpSpPr>
        <p:grpSpPr>
          <a:xfrm>
            <a:off x="622775" y="1363082"/>
            <a:ext cx="947058" cy="258191"/>
            <a:chOff x="1774371" y="3145809"/>
            <a:chExt cx="734907" cy="223855"/>
          </a:xfrm>
        </p:grpSpPr>
        <p:sp>
          <p:nvSpPr>
            <p:cNvPr id="19" name="Freeform 18"/>
            <p:cNvSpPr/>
            <p:nvPr/>
          </p:nvSpPr>
          <p:spPr>
            <a:xfrm>
              <a:off x="1774371" y="3323609"/>
              <a:ext cx="548640" cy="46055"/>
            </a:xfrm>
            <a:custGeom>
              <a:avLst/>
              <a:gdLst>
                <a:gd name="connsiteX0" fmla="*/ 0 w 711200"/>
                <a:gd name="connsiteY0" fmla="*/ 29122 h 46055"/>
                <a:gd name="connsiteX1" fmla="*/ 169334 w 711200"/>
                <a:gd name="connsiteY1" fmla="*/ 3722 h 46055"/>
                <a:gd name="connsiteX2" fmla="*/ 355600 w 711200"/>
                <a:gd name="connsiteY2" fmla="*/ 3722 h 46055"/>
                <a:gd name="connsiteX3" fmla="*/ 524934 w 711200"/>
                <a:gd name="connsiteY3" fmla="*/ 37589 h 46055"/>
                <a:gd name="connsiteX4" fmla="*/ 711200 w 711200"/>
                <a:gd name="connsiteY4" fmla="*/ 46055 h 46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200" h="46055">
                  <a:moveTo>
                    <a:pt x="0" y="29122"/>
                  </a:moveTo>
                  <a:cubicBezTo>
                    <a:pt x="55033" y="18538"/>
                    <a:pt x="110067" y="7955"/>
                    <a:pt x="169334" y="3722"/>
                  </a:cubicBezTo>
                  <a:cubicBezTo>
                    <a:pt x="228601" y="-511"/>
                    <a:pt x="296333" y="-1922"/>
                    <a:pt x="355600" y="3722"/>
                  </a:cubicBezTo>
                  <a:cubicBezTo>
                    <a:pt x="414867" y="9366"/>
                    <a:pt x="465667" y="30533"/>
                    <a:pt x="524934" y="37589"/>
                  </a:cubicBezTo>
                  <a:cubicBezTo>
                    <a:pt x="584201" y="44645"/>
                    <a:pt x="647700" y="45350"/>
                    <a:pt x="711200" y="46055"/>
                  </a:cubicBezTo>
                </a:path>
              </a:pathLst>
            </a:cu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0" name="Freeform 19"/>
            <p:cNvSpPr/>
            <p:nvPr/>
          </p:nvSpPr>
          <p:spPr>
            <a:xfrm>
              <a:off x="1867504" y="3230476"/>
              <a:ext cx="548640" cy="46055"/>
            </a:xfrm>
            <a:custGeom>
              <a:avLst/>
              <a:gdLst>
                <a:gd name="connsiteX0" fmla="*/ 0 w 711200"/>
                <a:gd name="connsiteY0" fmla="*/ 29122 h 46055"/>
                <a:gd name="connsiteX1" fmla="*/ 169334 w 711200"/>
                <a:gd name="connsiteY1" fmla="*/ 3722 h 46055"/>
                <a:gd name="connsiteX2" fmla="*/ 355600 w 711200"/>
                <a:gd name="connsiteY2" fmla="*/ 3722 h 46055"/>
                <a:gd name="connsiteX3" fmla="*/ 524934 w 711200"/>
                <a:gd name="connsiteY3" fmla="*/ 37589 h 46055"/>
                <a:gd name="connsiteX4" fmla="*/ 711200 w 711200"/>
                <a:gd name="connsiteY4" fmla="*/ 46055 h 46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200" h="46055">
                  <a:moveTo>
                    <a:pt x="0" y="29122"/>
                  </a:moveTo>
                  <a:cubicBezTo>
                    <a:pt x="55033" y="18538"/>
                    <a:pt x="110067" y="7955"/>
                    <a:pt x="169334" y="3722"/>
                  </a:cubicBezTo>
                  <a:cubicBezTo>
                    <a:pt x="228601" y="-511"/>
                    <a:pt x="296333" y="-1922"/>
                    <a:pt x="355600" y="3722"/>
                  </a:cubicBezTo>
                  <a:cubicBezTo>
                    <a:pt x="414867" y="9366"/>
                    <a:pt x="465667" y="30533"/>
                    <a:pt x="524934" y="37589"/>
                  </a:cubicBezTo>
                  <a:cubicBezTo>
                    <a:pt x="584201" y="44645"/>
                    <a:pt x="647700" y="45350"/>
                    <a:pt x="711200" y="46055"/>
                  </a:cubicBezTo>
                </a:path>
              </a:pathLst>
            </a:cu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20"/>
            <p:cNvSpPr/>
            <p:nvPr/>
          </p:nvSpPr>
          <p:spPr>
            <a:xfrm>
              <a:off x="1960638" y="3145809"/>
              <a:ext cx="548640" cy="46055"/>
            </a:xfrm>
            <a:custGeom>
              <a:avLst/>
              <a:gdLst>
                <a:gd name="connsiteX0" fmla="*/ 0 w 711200"/>
                <a:gd name="connsiteY0" fmla="*/ 29122 h 46055"/>
                <a:gd name="connsiteX1" fmla="*/ 169334 w 711200"/>
                <a:gd name="connsiteY1" fmla="*/ 3722 h 46055"/>
                <a:gd name="connsiteX2" fmla="*/ 355600 w 711200"/>
                <a:gd name="connsiteY2" fmla="*/ 3722 h 46055"/>
                <a:gd name="connsiteX3" fmla="*/ 524934 w 711200"/>
                <a:gd name="connsiteY3" fmla="*/ 37589 h 46055"/>
                <a:gd name="connsiteX4" fmla="*/ 711200 w 711200"/>
                <a:gd name="connsiteY4" fmla="*/ 46055 h 46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200" h="46055">
                  <a:moveTo>
                    <a:pt x="0" y="29122"/>
                  </a:moveTo>
                  <a:cubicBezTo>
                    <a:pt x="55033" y="18538"/>
                    <a:pt x="110067" y="7955"/>
                    <a:pt x="169334" y="3722"/>
                  </a:cubicBezTo>
                  <a:cubicBezTo>
                    <a:pt x="228601" y="-511"/>
                    <a:pt x="296333" y="-1922"/>
                    <a:pt x="355600" y="3722"/>
                  </a:cubicBezTo>
                  <a:cubicBezTo>
                    <a:pt x="414867" y="9366"/>
                    <a:pt x="465667" y="30533"/>
                    <a:pt x="524934" y="37589"/>
                  </a:cubicBezTo>
                  <a:cubicBezTo>
                    <a:pt x="584201" y="44645"/>
                    <a:pt x="647700" y="45350"/>
                    <a:pt x="711200" y="46055"/>
                  </a:cubicBezTo>
                </a:path>
              </a:pathLst>
            </a:cu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23" name="Group 22"/>
          <p:cNvGrpSpPr/>
          <p:nvPr/>
        </p:nvGrpSpPr>
        <p:grpSpPr>
          <a:xfrm>
            <a:off x="686990" y="1773673"/>
            <a:ext cx="947058" cy="258191"/>
            <a:chOff x="1774371" y="3145809"/>
            <a:chExt cx="734907" cy="223855"/>
          </a:xfrm>
        </p:grpSpPr>
        <p:sp>
          <p:nvSpPr>
            <p:cNvPr id="24" name="Freeform 23"/>
            <p:cNvSpPr/>
            <p:nvPr/>
          </p:nvSpPr>
          <p:spPr>
            <a:xfrm>
              <a:off x="1774371" y="3323609"/>
              <a:ext cx="548640" cy="46055"/>
            </a:xfrm>
            <a:custGeom>
              <a:avLst/>
              <a:gdLst>
                <a:gd name="connsiteX0" fmla="*/ 0 w 711200"/>
                <a:gd name="connsiteY0" fmla="*/ 29122 h 46055"/>
                <a:gd name="connsiteX1" fmla="*/ 169334 w 711200"/>
                <a:gd name="connsiteY1" fmla="*/ 3722 h 46055"/>
                <a:gd name="connsiteX2" fmla="*/ 355600 w 711200"/>
                <a:gd name="connsiteY2" fmla="*/ 3722 h 46055"/>
                <a:gd name="connsiteX3" fmla="*/ 524934 w 711200"/>
                <a:gd name="connsiteY3" fmla="*/ 37589 h 46055"/>
                <a:gd name="connsiteX4" fmla="*/ 711200 w 711200"/>
                <a:gd name="connsiteY4" fmla="*/ 46055 h 46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200" h="46055">
                  <a:moveTo>
                    <a:pt x="0" y="29122"/>
                  </a:moveTo>
                  <a:cubicBezTo>
                    <a:pt x="55033" y="18538"/>
                    <a:pt x="110067" y="7955"/>
                    <a:pt x="169334" y="3722"/>
                  </a:cubicBezTo>
                  <a:cubicBezTo>
                    <a:pt x="228601" y="-511"/>
                    <a:pt x="296333" y="-1922"/>
                    <a:pt x="355600" y="3722"/>
                  </a:cubicBezTo>
                  <a:cubicBezTo>
                    <a:pt x="414867" y="9366"/>
                    <a:pt x="465667" y="30533"/>
                    <a:pt x="524934" y="37589"/>
                  </a:cubicBezTo>
                  <a:cubicBezTo>
                    <a:pt x="584201" y="44645"/>
                    <a:pt x="647700" y="45350"/>
                    <a:pt x="711200" y="46055"/>
                  </a:cubicBezTo>
                </a:path>
              </a:pathLst>
            </a:cu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5" name="Freeform 24"/>
            <p:cNvSpPr/>
            <p:nvPr/>
          </p:nvSpPr>
          <p:spPr>
            <a:xfrm>
              <a:off x="1867504" y="3230476"/>
              <a:ext cx="548640" cy="46055"/>
            </a:xfrm>
            <a:custGeom>
              <a:avLst/>
              <a:gdLst>
                <a:gd name="connsiteX0" fmla="*/ 0 w 711200"/>
                <a:gd name="connsiteY0" fmla="*/ 29122 h 46055"/>
                <a:gd name="connsiteX1" fmla="*/ 169334 w 711200"/>
                <a:gd name="connsiteY1" fmla="*/ 3722 h 46055"/>
                <a:gd name="connsiteX2" fmla="*/ 355600 w 711200"/>
                <a:gd name="connsiteY2" fmla="*/ 3722 h 46055"/>
                <a:gd name="connsiteX3" fmla="*/ 524934 w 711200"/>
                <a:gd name="connsiteY3" fmla="*/ 37589 h 46055"/>
                <a:gd name="connsiteX4" fmla="*/ 711200 w 711200"/>
                <a:gd name="connsiteY4" fmla="*/ 46055 h 46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200" h="46055">
                  <a:moveTo>
                    <a:pt x="0" y="29122"/>
                  </a:moveTo>
                  <a:cubicBezTo>
                    <a:pt x="55033" y="18538"/>
                    <a:pt x="110067" y="7955"/>
                    <a:pt x="169334" y="3722"/>
                  </a:cubicBezTo>
                  <a:cubicBezTo>
                    <a:pt x="228601" y="-511"/>
                    <a:pt x="296333" y="-1922"/>
                    <a:pt x="355600" y="3722"/>
                  </a:cubicBezTo>
                  <a:cubicBezTo>
                    <a:pt x="414867" y="9366"/>
                    <a:pt x="465667" y="30533"/>
                    <a:pt x="524934" y="37589"/>
                  </a:cubicBezTo>
                  <a:cubicBezTo>
                    <a:pt x="584201" y="44645"/>
                    <a:pt x="647700" y="45350"/>
                    <a:pt x="711200" y="46055"/>
                  </a:cubicBezTo>
                </a:path>
              </a:pathLst>
            </a:cu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 name="Freeform 25"/>
            <p:cNvSpPr/>
            <p:nvPr/>
          </p:nvSpPr>
          <p:spPr>
            <a:xfrm>
              <a:off x="1960638" y="3145809"/>
              <a:ext cx="548640" cy="46055"/>
            </a:xfrm>
            <a:custGeom>
              <a:avLst/>
              <a:gdLst>
                <a:gd name="connsiteX0" fmla="*/ 0 w 711200"/>
                <a:gd name="connsiteY0" fmla="*/ 29122 h 46055"/>
                <a:gd name="connsiteX1" fmla="*/ 169334 w 711200"/>
                <a:gd name="connsiteY1" fmla="*/ 3722 h 46055"/>
                <a:gd name="connsiteX2" fmla="*/ 355600 w 711200"/>
                <a:gd name="connsiteY2" fmla="*/ 3722 h 46055"/>
                <a:gd name="connsiteX3" fmla="*/ 524934 w 711200"/>
                <a:gd name="connsiteY3" fmla="*/ 37589 h 46055"/>
                <a:gd name="connsiteX4" fmla="*/ 711200 w 711200"/>
                <a:gd name="connsiteY4" fmla="*/ 46055 h 46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200" h="46055">
                  <a:moveTo>
                    <a:pt x="0" y="29122"/>
                  </a:moveTo>
                  <a:cubicBezTo>
                    <a:pt x="55033" y="18538"/>
                    <a:pt x="110067" y="7955"/>
                    <a:pt x="169334" y="3722"/>
                  </a:cubicBezTo>
                  <a:cubicBezTo>
                    <a:pt x="228601" y="-511"/>
                    <a:pt x="296333" y="-1922"/>
                    <a:pt x="355600" y="3722"/>
                  </a:cubicBezTo>
                  <a:cubicBezTo>
                    <a:pt x="414867" y="9366"/>
                    <a:pt x="465667" y="30533"/>
                    <a:pt x="524934" y="37589"/>
                  </a:cubicBezTo>
                  <a:cubicBezTo>
                    <a:pt x="584201" y="44645"/>
                    <a:pt x="647700" y="45350"/>
                    <a:pt x="711200" y="46055"/>
                  </a:cubicBezTo>
                </a:path>
              </a:pathLst>
            </a:cu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grpSp>
        <p:nvGrpSpPr>
          <p:cNvPr id="27" name="Group 26"/>
          <p:cNvGrpSpPr/>
          <p:nvPr/>
        </p:nvGrpSpPr>
        <p:grpSpPr>
          <a:xfrm>
            <a:off x="1434325" y="1445707"/>
            <a:ext cx="947058" cy="258191"/>
            <a:chOff x="1774371" y="3145809"/>
            <a:chExt cx="734907" cy="223855"/>
          </a:xfrm>
        </p:grpSpPr>
        <p:sp>
          <p:nvSpPr>
            <p:cNvPr id="28" name="Freeform 27"/>
            <p:cNvSpPr/>
            <p:nvPr/>
          </p:nvSpPr>
          <p:spPr>
            <a:xfrm>
              <a:off x="1774371" y="3323609"/>
              <a:ext cx="548640" cy="46055"/>
            </a:xfrm>
            <a:custGeom>
              <a:avLst/>
              <a:gdLst>
                <a:gd name="connsiteX0" fmla="*/ 0 w 711200"/>
                <a:gd name="connsiteY0" fmla="*/ 29122 h 46055"/>
                <a:gd name="connsiteX1" fmla="*/ 169334 w 711200"/>
                <a:gd name="connsiteY1" fmla="*/ 3722 h 46055"/>
                <a:gd name="connsiteX2" fmla="*/ 355600 w 711200"/>
                <a:gd name="connsiteY2" fmla="*/ 3722 h 46055"/>
                <a:gd name="connsiteX3" fmla="*/ 524934 w 711200"/>
                <a:gd name="connsiteY3" fmla="*/ 37589 h 46055"/>
                <a:gd name="connsiteX4" fmla="*/ 711200 w 711200"/>
                <a:gd name="connsiteY4" fmla="*/ 46055 h 46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200" h="46055">
                  <a:moveTo>
                    <a:pt x="0" y="29122"/>
                  </a:moveTo>
                  <a:cubicBezTo>
                    <a:pt x="55033" y="18538"/>
                    <a:pt x="110067" y="7955"/>
                    <a:pt x="169334" y="3722"/>
                  </a:cubicBezTo>
                  <a:cubicBezTo>
                    <a:pt x="228601" y="-511"/>
                    <a:pt x="296333" y="-1922"/>
                    <a:pt x="355600" y="3722"/>
                  </a:cubicBezTo>
                  <a:cubicBezTo>
                    <a:pt x="414867" y="9366"/>
                    <a:pt x="465667" y="30533"/>
                    <a:pt x="524934" y="37589"/>
                  </a:cubicBezTo>
                  <a:cubicBezTo>
                    <a:pt x="584201" y="44645"/>
                    <a:pt x="647700" y="45350"/>
                    <a:pt x="711200" y="46055"/>
                  </a:cubicBezTo>
                </a:path>
              </a:pathLst>
            </a:cu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Freeform 28"/>
            <p:cNvSpPr/>
            <p:nvPr/>
          </p:nvSpPr>
          <p:spPr>
            <a:xfrm>
              <a:off x="1867504" y="3230476"/>
              <a:ext cx="548640" cy="46055"/>
            </a:xfrm>
            <a:custGeom>
              <a:avLst/>
              <a:gdLst>
                <a:gd name="connsiteX0" fmla="*/ 0 w 711200"/>
                <a:gd name="connsiteY0" fmla="*/ 29122 h 46055"/>
                <a:gd name="connsiteX1" fmla="*/ 169334 w 711200"/>
                <a:gd name="connsiteY1" fmla="*/ 3722 h 46055"/>
                <a:gd name="connsiteX2" fmla="*/ 355600 w 711200"/>
                <a:gd name="connsiteY2" fmla="*/ 3722 h 46055"/>
                <a:gd name="connsiteX3" fmla="*/ 524934 w 711200"/>
                <a:gd name="connsiteY3" fmla="*/ 37589 h 46055"/>
                <a:gd name="connsiteX4" fmla="*/ 711200 w 711200"/>
                <a:gd name="connsiteY4" fmla="*/ 46055 h 46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200" h="46055">
                  <a:moveTo>
                    <a:pt x="0" y="29122"/>
                  </a:moveTo>
                  <a:cubicBezTo>
                    <a:pt x="55033" y="18538"/>
                    <a:pt x="110067" y="7955"/>
                    <a:pt x="169334" y="3722"/>
                  </a:cubicBezTo>
                  <a:cubicBezTo>
                    <a:pt x="228601" y="-511"/>
                    <a:pt x="296333" y="-1922"/>
                    <a:pt x="355600" y="3722"/>
                  </a:cubicBezTo>
                  <a:cubicBezTo>
                    <a:pt x="414867" y="9366"/>
                    <a:pt x="465667" y="30533"/>
                    <a:pt x="524934" y="37589"/>
                  </a:cubicBezTo>
                  <a:cubicBezTo>
                    <a:pt x="584201" y="44645"/>
                    <a:pt x="647700" y="45350"/>
                    <a:pt x="711200" y="46055"/>
                  </a:cubicBezTo>
                </a:path>
              </a:pathLst>
            </a:cu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 name="Freeform 29"/>
            <p:cNvSpPr/>
            <p:nvPr/>
          </p:nvSpPr>
          <p:spPr>
            <a:xfrm>
              <a:off x="1960638" y="3145809"/>
              <a:ext cx="548640" cy="46055"/>
            </a:xfrm>
            <a:custGeom>
              <a:avLst/>
              <a:gdLst>
                <a:gd name="connsiteX0" fmla="*/ 0 w 711200"/>
                <a:gd name="connsiteY0" fmla="*/ 29122 h 46055"/>
                <a:gd name="connsiteX1" fmla="*/ 169334 w 711200"/>
                <a:gd name="connsiteY1" fmla="*/ 3722 h 46055"/>
                <a:gd name="connsiteX2" fmla="*/ 355600 w 711200"/>
                <a:gd name="connsiteY2" fmla="*/ 3722 h 46055"/>
                <a:gd name="connsiteX3" fmla="*/ 524934 w 711200"/>
                <a:gd name="connsiteY3" fmla="*/ 37589 h 46055"/>
                <a:gd name="connsiteX4" fmla="*/ 711200 w 711200"/>
                <a:gd name="connsiteY4" fmla="*/ 46055 h 46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200" h="46055">
                  <a:moveTo>
                    <a:pt x="0" y="29122"/>
                  </a:moveTo>
                  <a:cubicBezTo>
                    <a:pt x="55033" y="18538"/>
                    <a:pt x="110067" y="7955"/>
                    <a:pt x="169334" y="3722"/>
                  </a:cubicBezTo>
                  <a:cubicBezTo>
                    <a:pt x="228601" y="-511"/>
                    <a:pt x="296333" y="-1922"/>
                    <a:pt x="355600" y="3722"/>
                  </a:cubicBezTo>
                  <a:cubicBezTo>
                    <a:pt x="414867" y="9366"/>
                    <a:pt x="465667" y="30533"/>
                    <a:pt x="524934" y="37589"/>
                  </a:cubicBezTo>
                  <a:cubicBezTo>
                    <a:pt x="584201" y="44645"/>
                    <a:pt x="647700" y="45350"/>
                    <a:pt x="711200" y="46055"/>
                  </a:cubicBezTo>
                </a:path>
              </a:pathLst>
            </a:custGeom>
            <a:ln w="38100">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31" name="TextBox 30"/>
          <p:cNvSpPr txBox="1"/>
          <p:nvPr/>
        </p:nvSpPr>
        <p:spPr>
          <a:xfrm>
            <a:off x="903163" y="2177141"/>
            <a:ext cx="853264" cy="400110"/>
          </a:xfrm>
          <a:prstGeom prst="rect">
            <a:avLst/>
          </a:prstGeom>
          <a:solidFill>
            <a:schemeClr val="bg1"/>
          </a:solidFill>
        </p:spPr>
        <p:txBody>
          <a:bodyPr wrap="square" rtlCol="0">
            <a:spAutoFit/>
          </a:bodyPr>
          <a:lstStyle/>
          <a:p>
            <a:r>
              <a:rPr lang="en-US" sz="2000" b="1" dirty="0" smtClean="0"/>
              <a:t>RNA</a:t>
            </a:r>
            <a:endParaRPr lang="en-US" sz="2000" b="1" dirty="0"/>
          </a:p>
        </p:txBody>
      </p:sp>
      <p:sp>
        <p:nvSpPr>
          <p:cNvPr id="32" name="TextBox 31"/>
          <p:cNvSpPr txBox="1"/>
          <p:nvPr/>
        </p:nvSpPr>
        <p:spPr>
          <a:xfrm>
            <a:off x="2245776" y="1978745"/>
            <a:ext cx="1488669" cy="923330"/>
          </a:xfrm>
          <a:prstGeom prst="rect">
            <a:avLst/>
          </a:prstGeom>
          <a:solidFill>
            <a:schemeClr val="bg1"/>
          </a:solidFill>
        </p:spPr>
        <p:txBody>
          <a:bodyPr wrap="square" rtlCol="0">
            <a:spAutoFit/>
          </a:bodyPr>
          <a:lstStyle/>
          <a:p>
            <a:pPr algn="ctr"/>
            <a:r>
              <a:rPr lang="en-US" dirty="0" smtClean="0"/>
              <a:t>Shear and reverse transcribe</a:t>
            </a:r>
            <a:endParaRPr lang="en-US" dirty="0"/>
          </a:p>
        </p:txBody>
      </p:sp>
      <p:sp>
        <p:nvSpPr>
          <p:cNvPr id="33" name="TextBox 32"/>
          <p:cNvSpPr txBox="1"/>
          <p:nvPr/>
        </p:nvSpPr>
        <p:spPr>
          <a:xfrm>
            <a:off x="6754369" y="2418759"/>
            <a:ext cx="1018426" cy="400110"/>
          </a:xfrm>
          <a:prstGeom prst="rect">
            <a:avLst/>
          </a:prstGeom>
          <a:solidFill>
            <a:schemeClr val="bg1"/>
          </a:solidFill>
        </p:spPr>
        <p:txBody>
          <a:bodyPr wrap="square" rtlCol="0">
            <a:spAutoFit/>
          </a:bodyPr>
          <a:lstStyle/>
          <a:p>
            <a:r>
              <a:rPr lang="en-US" sz="2000" b="1" dirty="0" smtClean="0"/>
              <a:t>Library</a:t>
            </a:r>
            <a:endParaRPr lang="en-US" sz="2000" b="1" dirty="0"/>
          </a:p>
        </p:txBody>
      </p:sp>
      <p:sp>
        <p:nvSpPr>
          <p:cNvPr id="11" name="Slide Number Placeholder 10"/>
          <p:cNvSpPr>
            <a:spLocks noGrp="1"/>
          </p:cNvSpPr>
          <p:nvPr>
            <p:ph type="sldNum" sz="quarter" idx="12"/>
          </p:nvPr>
        </p:nvSpPr>
        <p:spPr/>
        <p:txBody>
          <a:bodyPr/>
          <a:lstStyle/>
          <a:p>
            <a:fld id="{E9EFAE17-38F3-244D-A9B2-94C182E4B82E}" type="slidenum">
              <a:rPr lang="en-US" smtClean="0"/>
              <a:t>17</a:t>
            </a:fld>
            <a:endParaRPr lang="en-US"/>
          </a:p>
        </p:txBody>
      </p:sp>
      <mc:AlternateContent xmlns:mc="http://schemas.openxmlformats.org/markup-compatibility/2006" xmlns:p14="http://schemas.microsoft.com/office/powerpoint/2010/main">
        <mc:Choice Requires="p14">
          <p:contentPart p14:bwMode="auto" r:id="rId4">
            <p14:nvContentPartPr>
              <p14:cNvPr id="15" name="Ink 14"/>
              <p14:cNvContentPartPr/>
              <p14:nvPr/>
            </p14:nvContentPartPr>
            <p14:xfrm>
              <a:off x="2385720" y="590040"/>
              <a:ext cx="5422680" cy="2251800"/>
            </p14:xfrm>
          </p:contentPart>
        </mc:Choice>
        <mc:Fallback xmlns="">
          <p:pic>
            <p:nvPicPr>
              <p:cNvPr id="15" name="Ink 14"/>
              <p:cNvPicPr/>
              <p:nvPr/>
            </p:nvPicPr>
            <p:blipFill>
              <a:blip r:embed="rId5"/>
              <a:stretch>
                <a:fillRect/>
              </a:stretch>
            </p:blipFill>
            <p:spPr>
              <a:xfrm>
                <a:off x="2369880" y="575640"/>
                <a:ext cx="5449680" cy="2281680"/>
              </a:xfrm>
              <a:prstGeom prst="rect">
                <a:avLst/>
              </a:prstGeom>
            </p:spPr>
          </p:pic>
        </mc:Fallback>
      </mc:AlternateContent>
    </p:spTree>
    <p:extLst>
      <p:ext uri="{BB962C8B-B14F-4D97-AF65-F5344CB8AC3E}">
        <p14:creationId xmlns:p14="http://schemas.microsoft.com/office/powerpoint/2010/main" val="1975920760"/>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18</a:t>
            </a:fld>
            <a:endParaRPr lang="en-US"/>
          </a:p>
        </p:txBody>
      </p:sp>
      <p:sp>
        <p:nvSpPr>
          <p:cNvPr id="3" name="Rectangle 2"/>
          <p:cNvSpPr txBox="1">
            <a:spLocks noChangeArrowheads="1"/>
          </p:cNvSpPr>
          <p:nvPr/>
        </p:nvSpPr>
        <p:spPr>
          <a:xfrm>
            <a:off x="0" y="59922"/>
            <a:ext cx="9144000" cy="584776"/>
          </a:xfrm>
          <a:prstGeom prst="rect">
            <a:avLst/>
          </a:prstGeom>
        </p:spPr>
        <p:txBody>
          <a:bodyPr wrap="square">
            <a:sp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defRPr/>
            </a:pPr>
            <a:r>
              <a:rPr lang="en-US" sz="3200" dirty="0" smtClean="0">
                <a:solidFill>
                  <a:srgbClr val="0D0D0D"/>
                </a:solidFill>
                <a:latin typeface="Arial" pitchFamily="-112" charset="0"/>
              </a:rPr>
              <a:t>Visualizing </a:t>
            </a:r>
            <a:r>
              <a:rPr lang="en-US" sz="3200" dirty="0" err="1" smtClean="0">
                <a:solidFill>
                  <a:srgbClr val="0D0D0D"/>
                </a:solidFill>
                <a:latin typeface="Arial" pitchFamily="-112" charset="0"/>
              </a:rPr>
              <a:t>Illumina</a:t>
            </a:r>
            <a:r>
              <a:rPr lang="en-US" sz="3200" dirty="0" smtClean="0">
                <a:solidFill>
                  <a:srgbClr val="0D0D0D"/>
                </a:solidFill>
                <a:latin typeface="Arial" pitchFamily="-112" charset="0"/>
              </a:rPr>
              <a:t> data in a genome browser</a:t>
            </a:r>
            <a:endParaRPr lang="en-US" sz="3200" dirty="0">
              <a:solidFill>
                <a:srgbClr val="0D0D0D"/>
              </a:solidFill>
              <a:latin typeface="Arial" pitchFamily="-112" charset="0"/>
            </a:endParaRPr>
          </a:p>
        </p:txBody>
      </p:sp>
      <p:pic>
        <p:nvPicPr>
          <p:cNvPr id="4" name="Picture 3" descr="msmeg_5601 region genomic sequence stack view.tif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517" y="1124830"/>
            <a:ext cx="8816437" cy="2428187"/>
          </a:xfrm>
          <a:prstGeom prst="rect">
            <a:avLst/>
          </a:prstGeom>
        </p:spPr>
      </p:pic>
      <p:pic>
        <p:nvPicPr>
          <p:cNvPr id="5" name="Picture 4" descr="msmeg_5601 region rnaseq stack view.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517" y="4052883"/>
            <a:ext cx="8816437" cy="2303467"/>
          </a:xfrm>
          <a:prstGeom prst="rect">
            <a:avLst/>
          </a:prstGeom>
        </p:spPr>
      </p:pic>
      <p:sp>
        <p:nvSpPr>
          <p:cNvPr id="6" name="TextBox 5"/>
          <p:cNvSpPr txBox="1"/>
          <p:nvPr/>
        </p:nvSpPr>
        <p:spPr>
          <a:xfrm>
            <a:off x="218482" y="819271"/>
            <a:ext cx="3441162" cy="400110"/>
          </a:xfrm>
          <a:prstGeom prst="rect">
            <a:avLst/>
          </a:prstGeom>
          <a:noFill/>
        </p:spPr>
        <p:txBody>
          <a:bodyPr wrap="square" rtlCol="0">
            <a:spAutoFit/>
          </a:bodyPr>
          <a:lstStyle/>
          <a:p>
            <a:r>
              <a:rPr lang="en-US" sz="2000" b="1" dirty="0" smtClean="0"/>
              <a:t>Genomic DNA sequencing:</a:t>
            </a:r>
            <a:endParaRPr lang="en-US" sz="2000" b="1" dirty="0"/>
          </a:p>
        </p:txBody>
      </p:sp>
      <p:sp>
        <p:nvSpPr>
          <p:cNvPr id="7" name="TextBox 6"/>
          <p:cNvSpPr txBox="1"/>
          <p:nvPr/>
        </p:nvSpPr>
        <p:spPr>
          <a:xfrm>
            <a:off x="218482" y="4071308"/>
            <a:ext cx="3441162" cy="400110"/>
          </a:xfrm>
          <a:prstGeom prst="rect">
            <a:avLst/>
          </a:prstGeom>
          <a:noFill/>
        </p:spPr>
        <p:txBody>
          <a:bodyPr wrap="square" rtlCol="0">
            <a:spAutoFit/>
          </a:bodyPr>
          <a:lstStyle/>
          <a:p>
            <a:r>
              <a:rPr lang="en-US" sz="2000" b="1" dirty="0" err="1" smtClean="0"/>
              <a:t>RNAseq</a:t>
            </a:r>
            <a:r>
              <a:rPr lang="en-US" sz="2000" b="1" dirty="0" smtClean="0"/>
              <a:t>:</a:t>
            </a:r>
            <a:endParaRPr lang="en-US" sz="2000" b="1" dirty="0"/>
          </a:p>
        </p:txBody>
      </p:sp>
    </p:spTree>
    <p:extLst>
      <p:ext uri="{BB962C8B-B14F-4D97-AF65-F5344CB8AC3E}">
        <p14:creationId xmlns:p14="http://schemas.microsoft.com/office/powerpoint/2010/main" val="67981607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19</a:t>
            </a:fld>
            <a:endParaRPr lang="en-US"/>
          </a:p>
        </p:txBody>
      </p:sp>
      <p:sp>
        <p:nvSpPr>
          <p:cNvPr id="3" name="Rectangle 2"/>
          <p:cNvSpPr txBox="1">
            <a:spLocks noChangeArrowheads="1"/>
          </p:cNvSpPr>
          <p:nvPr/>
        </p:nvSpPr>
        <p:spPr>
          <a:xfrm>
            <a:off x="0" y="59922"/>
            <a:ext cx="9144000" cy="584776"/>
          </a:xfrm>
          <a:prstGeom prst="rect">
            <a:avLst/>
          </a:prstGeom>
        </p:spPr>
        <p:txBody>
          <a:bodyPr wrap="square">
            <a:sp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defRPr/>
            </a:pPr>
            <a:r>
              <a:rPr lang="en-US" sz="3200" dirty="0" smtClean="0">
                <a:solidFill>
                  <a:srgbClr val="0D0D0D"/>
                </a:solidFill>
                <a:latin typeface="Arial" pitchFamily="-112" charset="0"/>
              </a:rPr>
              <a:t>Comparing two strains by </a:t>
            </a:r>
            <a:r>
              <a:rPr lang="en-US" sz="3200" dirty="0" err="1" smtClean="0">
                <a:solidFill>
                  <a:srgbClr val="0D0D0D"/>
                </a:solidFill>
                <a:latin typeface="Arial" pitchFamily="-112" charset="0"/>
              </a:rPr>
              <a:t>RNAseq</a:t>
            </a:r>
            <a:endParaRPr lang="en-US" sz="3200" dirty="0">
              <a:solidFill>
                <a:srgbClr val="0D0D0D"/>
              </a:solidFill>
              <a:latin typeface="Arial" pitchFamily="-112" charset="0"/>
            </a:endParaRPr>
          </a:p>
        </p:txBody>
      </p:sp>
      <p:pic>
        <p:nvPicPr>
          <p:cNvPr id="8" name="Picture 7" descr="msmeg_5601 region rnaseq.tif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38929"/>
            <a:ext cx="9144000" cy="2662070"/>
          </a:xfrm>
          <a:prstGeom prst="rect">
            <a:avLst/>
          </a:prstGeom>
        </p:spPr>
      </p:pic>
      <p:sp>
        <p:nvSpPr>
          <p:cNvPr id="21" name="TextBox 20"/>
          <p:cNvSpPr txBox="1"/>
          <p:nvPr/>
        </p:nvSpPr>
        <p:spPr>
          <a:xfrm rot="16200000">
            <a:off x="-1764267" y="1458685"/>
            <a:ext cx="3904343" cy="369332"/>
          </a:xfrm>
          <a:prstGeom prst="rect">
            <a:avLst/>
          </a:prstGeom>
          <a:noFill/>
        </p:spPr>
        <p:txBody>
          <a:bodyPr wrap="square" rtlCol="0">
            <a:spAutoFit/>
          </a:bodyPr>
          <a:lstStyle/>
          <a:p>
            <a:r>
              <a:rPr lang="en-US" dirty="0" smtClean="0"/>
              <a:t>Number of reads at each position</a:t>
            </a:r>
            <a:endParaRPr lang="en-US" dirty="0"/>
          </a:p>
        </p:txBody>
      </p:sp>
    </p:spTree>
    <p:extLst>
      <p:ext uri="{BB962C8B-B14F-4D97-AF65-F5344CB8AC3E}">
        <p14:creationId xmlns:p14="http://schemas.microsoft.com/office/powerpoint/2010/main" val="105582090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868" y="26186"/>
            <a:ext cx="8686800" cy="1143000"/>
          </a:xfrm>
        </p:spPr>
        <p:txBody>
          <a:bodyPr>
            <a:noAutofit/>
          </a:bodyPr>
          <a:lstStyle/>
          <a:p>
            <a:r>
              <a:rPr lang="en-US" sz="3600" dirty="0" smtClean="0"/>
              <a:t>Project: using the knowledge and tools of molecular biology to tackle human disease</a:t>
            </a:r>
            <a:endParaRPr lang="en-US" sz="3600" dirty="0"/>
          </a:p>
        </p:txBody>
      </p:sp>
      <p:sp>
        <p:nvSpPr>
          <p:cNvPr id="3" name="Content Placeholder 2"/>
          <p:cNvSpPr>
            <a:spLocks noGrp="1"/>
          </p:cNvSpPr>
          <p:nvPr>
            <p:ph idx="1"/>
          </p:nvPr>
        </p:nvSpPr>
        <p:spPr>
          <a:xfrm>
            <a:off x="457200" y="1397094"/>
            <a:ext cx="8229600" cy="2741612"/>
          </a:xfrm>
        </p:spPr>
        <p:txBody>
          <a:bodyPr>
            <a:noAutofit/>
          </a:bodyPr>
          <a:lstStyle/>
          <a:p>
            <a:r>
              <a:rPr lang="en-US" sz="3000" dirty="0" smtClean="0"/>
              <a:t>Three categories of disease:</a:t>
            </a:r>
          </a:p>
          <a:p>
            <a:pPr lvl="1"/>
            <a:r>
              <a:rPr lang="en-US" sz="2600" dirty="0" smtClean="0"/>
              <a:t>Antibiotic-resistant bacterial pathogens</a:t>
            </a:r>
          </a:p>
          <a:p>
            <a:pPr lvl="1"/>
            <a:r>
              <a:rPr lang="en-US" sz="2600" dirty="0" smtClean="0"/>
              <a:t>Cancer</a:t>
            </a:r>
          </a:p>
          <a:p>
            <a:pPr lvl="1">
              <a:spcAft>
                <a:spcPts val="1200"/>
              </a:spcAft>
            </a:pPr>
            <a:r>
              <a:rPr lang="en-US" sz="2600" dirty="0" smtClean="0"/>
              <a:t>Allergy and autoimmunity</a:t>
            </a:r>
            <a:endParaRPr lang="en-US" dirty="0"/>
          </a:p>
          <a:p>
            <a:r>
              <a:rPr lang="en-US" sz="3000" dirty="0"/>
              <a:t>Three </a:t>
            </a:r>
            <a:r>
              <a:rPr lang="en-US" sz="3000" dirty="0" smtClean="0"/>
              <a:t>levels of study:</a:t>
            </a:r>
            <a:endParaRPr lang="en-US" sz="3000" dirty="0"/>
          </a:p>
        </p:txBody>
      </p:sp>
      <p:sp>
        <p:nvSpPr>
          <p:cNvPr id="4" name="Slide Number Placeholder 3"/>
          <p:cNvSpPr>
            <a:spLocks noGrp="1"/>
          </p:cNvSpPr>
          <p:nvPr>
            <p:ph type="sldNum" sz="quarter" idx="12"/>
          </p:nvPr>
        </p:nvSpPr>
        <p:spPr/>
        <p:txBody>
          <a:bodyPr/>
          <a:lstStyle/>
          <a:p>
            <a:fld id="{DF6AC330-4294-0B49-B868-9D46BEA69EBD}" type="slidenum">
              <a:rPr lang="en-US" smtClean="0"/>
              <a:t>2</a:t>
            </a:fld>
            <a:endParaRPr lang="en-US"/>
          </a:p>
        </p:txBody>
      </p:sp>
      <p:sp>
        <p:nvSpPr>
          <p:cNvPr id="5" name="Right Arrow 4"/>
          <p:cNvSpPr/>
          <p:nvPr/>
        </p:nvSpPr>
        <p:spPr>
          <a:xfrm>
            <a:off x="582706" y="3839882"/>
            <a:ext cx="8104094" cy="2717240"/>
          </a:xfrm>
          <a:prstGeom prst="rightArrow">
            <a:avLst/>
          </a:prstGeom>
          <a:solidFill>
            <a:schemeClr val="bg1">
              <a:lumMod val="6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1045880" y="4783004"/>
            <a:ext cx="1972234" cy="830997"/>
          </a:xfrm>
          <a:prstGeom prst="rect">
            <a:avLst/>
          </a:prstGeom>
          <a:solidFill>
            <a:schemeClr val="accent1"/>
          </a:solidFill>
        </p:spPr>
        <p:txBody>
          <a:bodyPr wrap="square" rtlCol="0">
            <a:spAutoFit/>
          </a:bodyPr>
          <a:lstStyle/>
          <a:p>
            <a:pPr algn="ctr"/>
            <a:r>
              <a:rPr lang="en-US" sz="2400" b="1" dirty="0" smtClean="0">
                <a:solidFill>
                  <a:schemeClr val="bg1"/>
                </a:solidFill>
              </a:rPr>
              <a:t>Gene identification</a:t>
            </a:r>
            <a:endParaRPr lang="en-US" sz="2400" b="1" dirty="0">
              <a:solidFill>
                <a:schemeClr val="bg1"/>
              </a:solidFill>
            </a:endParaRPr>
          </a:p>
        </p:txBody>
      </p:sp>
      <p:sp>
        <p:nvSpPr>
          <p:cNvPr id="7" name="TextBox 6"/>
          <p:cNvSpPr txBox="1"/>
          <p:nvPr/>
        </p:nvSpPr>
        <p:spPr>
          <a:xfrm>
            <a:off x="3603808" y="4783004"/>
            <a:ext cx="1267011" cy="830997"/>
          </a:xfrm>
          <a:prstGeom prst="rect">
            <a:avLst/>
          </a:prstGeom>
          <a:solidFill>
            <a:schemeClr val="accent4"/>
          </a:solidFill>
        </p:spPr>
        <p:txBody>
          <a:bodyPr wrap="square" rtlCol="0">
            <a:spAutoFit/>
          </a:bodyPr>
          <a:lstStyle/>
          <a:p>
            <a:pPr algn="ctr"/>
            <a:r>
              <a:rPr lang="en-US" sz="2400" b="1" dirty="0" smtClean="0">
                <a:solidFill>
                  <a:srgbClr val="FFFFFF"/>
                </a:solidFill>
              </a:rPr>
              <a:t>Gene function</a:t>
            </a:r>
            <a:endParaRPr lang="en-US" sz="2400" b="1" dirty="0">
              <a:solidFill>
                <a:srgbClr val="FFFFFF"/>
              </a:solidFill>
            </a:endParaRPr>
          </a:p>
        </p:txBody>
      </p:sp>
      <p:sp>
        <p:nvSpPr>
          <p:cNvPr id="8" name="TextBox 7"/>
          <p:cNvSpPr txBox="1"/>
          <p:nvPr/>
        </p:nvSpPr>
        <p:spPr>
          <a:xfrm>
            <a:off x="5444567" y="4783004"/>
            <a:ext cx="1682376" cy="830997"/>
          </a:xfrm>
          <a:prstGeom prst="rect">
            <a:avLst/>
          </a:prstGeom>
          <a:solidFill>
            <a:schemeClr val="accent2"/>
          </a:solidFill>
        </p:spPr>
        <p:txBody>
          <a:bodyPr wrap="square" rtlCol="0">
            <a:spAutoFit/>
          </a:bodyPr>
          <a:lstStyle/>
          <a:p>
            <a:pPr algn="ctr"/>
            <a:r>
              <a:rPr lang="en-US" sz="2400" b="1" dirty="0" smtClean="0">
                <a:solidFill>
                  <a:srgbClr val="FFFFFF"/>
                </a:solidFill>
              </a:rPr>
              <a:t>Gene targeting</a:t>
            </a:r>
            <a:endParaRPr lang="en-US" sz="2400" b="1" dirty="0">
              <a:solidFill>
                <a:srgbClr val="FFFFFF"/>
              </a:solidFill>
            </a:endParaRPr>
          </a:p>
        </p:txBody>
      </p:sp>
      <p:sp>
        <p:nvSpPr>
          <p:cNvPr id="9" name="TextBox 8"/>
          <p:cNvSpPr txBox="1"/>
          <p:nvPr/>
        </p:nvSpPr>
        <p:spPr>
          <a:xfrm rot="16200000">
            <a:off x="-956235" y="4467411"/>
            <a:ext cx="2554941" cy="461665"/>
          </a:xfrm>
          <a:prstGeom prst="rect">
            <a:avLst/>
          </a:prstGeom>
          <a:noFill/>
        </p:spPr>
        <p:txBody>
          <a:bodyPr wrap="square" rtlCol="0">
            <a:spAutoFit/>
          </a:bodyPr>
          <a:lstStyle/>
          <a:p>
            <a:r>
              <a:rPr lang="en-US" sz="2400" dirty="0" smtClean="0"/>
              <a:t>Knowledge</a:t>
            </a:r>
            <a:endParaRPr lang="en-US" sz="2400" dirty="0"/>
          </a:p>
        </p:txBody>
      </p:sp>
      <p:sp>
        <p:nvSpPr>
          <p:cNvPr id="10" name="TextBox 9"/>
          <p:cNvSpPr txBox="1"/>
          <p:nvPr/>
        </p:nvSpPr>
        <p:spPr>
          <a:xfrm rot="16200000">
            <a:off x="7531110" y="4365810"/>
            <a:ext cx="2554941" cy="461665"/>
          </a:xfrm>
          <a:prstGeom prst="rect">
            <a:avLst/>
          </a:prstGeom>
          <a:noFill/>
        </p:spPr>
        <p:txBody>
          <a:bodyPr wrap="square" rtlCol="0">
            <a:spAutoFit/>
          </a:bodyPr>
          <a:lstStyle/>
          <a:p>
            <a:r>
              <a:rPr lang="en-US" sz="2400" dirty="0" smtClean="0"/>
              <a:t>Treatment</a:t>
            </a:r>
            <a:endParaRPr lang="en-US" sz="2400" dirty="0"/>
          </a:p>
        </p:txBody>
      </p:sp>
    </p:spTree>
    <p:extLst>
      <p:ext uri="{BB962C8B-B14F-4D97-AF65-F5344CB8AC3E}">
        <p14:creationId xmlns:p14="http://schemas.microsoft.com/office/powerpoint/2010/main" val="4117143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20</a:t>
            </a:fld>
            <a:endParaRPr lang="en-US"/>
          </a:p>
        </p:txBody>
      </p:sp>
      <p:sp>
        <p:nvSpPr>
          <p:cNvPr id="3" name="Rectangle 2"/>
          <p:cNvSpPr txBox="1">
            <a:spLocks noChangeArrowheads="1"/>
          </p:cNvSpPr>
          <p:nvPr/>
        </p:nvSpPr>
        <p:spPr>
          <a:xfrm>
            <a:off x="0" y="59922"/>
            <a:ext cx="9144000" cy="584776"/>
          </a:xfrm>
          <a:prstGeom prst="rect">
            <a:avLst/>
          </a:prstGeom>
        </p:spPr>
        <p:txBody>
          <a:bodyPr wrap="square">
            <a:sp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defRPr/>
            </a:pPr>
            <a:r>
              <a:rPr lang="en-US" sz="3200" dirty="0" smtClean="0">
                <a:solidFill>
                  <a:srgbClr val="0D0D0D"/>
                </a:solidFill>
                <a:latin typeface="Arial" pitchFamily="-112" charset="0"/>
              </a:rPr>
              <a:t>Comparing two strains by </a:t>
            </a:r>
            <a:r>
              <a:rPr lang="en-US" sz="3200" dirty="0" err="1" smtClean="0">
                <a:solidFill>
                  <a:srgbClr val="0D0D0D"/>
                </a:solidFill>
                <a:latin typeface="Arial" pitchFamily="-112" charset="0"/>
              </a:rPr>
              <a:t>RNAseq</a:t>
            </a:r>
            <a:endParaRPr lang="en-US" sz="3200" dirty="0">
              <a:solidFill>
                <a:srgbClr val="0D0D0D"/>
              </a:solidFill>
              <a:latin typeface="Arial" pitchFamily="-112" charset="0"/>
            </a:endParaRPr>
          </a:p>
        </p:txBody>
      </p:sp>
      <p:pic>
        <p:nvPicPr>
          <p:cNvPr id="8" name="Picture 7" descr="msmeg_5601 region rnaseq.tif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38929"/>
            <a:ext cx="9144000" cy="2662070"/>
          </a:xfrm>
          <a:prstGeom prst="rect">
            <a:avLst/>
          </a:prstGeom>
        </p:spPr>
      </p:pic>
      <p:sp>
        <p:nvSpPr>
          <p:cNvPr id="11" name="Rectangle 10"/>
          <p:cNvSpPr/>
          <p:nvPr/>
        </p:nvSpPr>
        <p:spPr>
          <a:xfrm>
            <a:off x="974990" y="1709361"/>
            <a:ext cx="662723" cy="2743200"/>
          </a:xfrm>
          <a:prstGeom prst="rect">
            <a:avLst/>
          </a:prstGeom>
          <a:ln w="22225">
            <a:solidFill>
              <a:schemeClr val="tx1"/>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2" name="Rectangle 11"/>
          <p:cNvSpPr/>
          <p:nvPr/>
        </p:nvSpPr>
        <p:spPr>
          <a:xfrm>
            <a:off x="2495524" y="1709361"/>
            <a:ext cx="1136676" cy="2743200"/>
          </a:xfrm>
          <a:prstGeom prst="rect">
            <a:avLst/>
          </a:prstGeom>
          <a:ln w="22225">
            <a:solidFill>
              <a:schemeClr val="tx1"/>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 name="Rectangle 12"/>
          <p:cNvSpPr/>
          <p:nvPr/>
        </p:nvSpPr>
        <p:spPr>
          <a:xfrm>
            <a:off x="235479" y="1709361"/>
            <a:ext cx="735873" cy="2743200"/>
          </a:xfrm>
          <a:prstGeom prst="rect">
            <a:avLst/>
          </a:prstGeom>
          <a:ln w="22225">
            <a:solidFill>
              <a:schemeClr val="tx1"/>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Rectangle 13"/>
          <p:cNvSpPr/>
          <p:nvPr/>
        </p:nvSpPr>
        <p:spPr>
          <a:xfrm>
            <a:off x="3606800" y="1709361"/>
            <a:ext cx="571500" cy="2743200"/>
          </a:xfrm>
          <a:prstGeom prst="rect">
            <a:avLst/>
          </a:prstGeom>
          <a:ln w="22225">
            <a:solidFill>
              <a:schemeClr val="tx1"/>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 name="Rectangle 14"/>
          <p:cNvSpPr/>
          <p:nvPr/>
        </p:nvSpPr>
        <p:spPr>
          <a:xfrm>
            <a:off x="4508500" y="1709361"/>
            <a:ext cx="419100" cy="2743200"/>
          </a:xfrm>
          <a:prstGeom prst="rect">
            <a:avLst/>
          </a:prstGeom>
          <a:ln w="22225">
            <a:solidFill>
              <a:schemeClr val="tx1"/>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6" name="Rectangle 15"/>
          <p:cNvSpPr/>
          <p:nvPr/>
        </p:nvSpPr>
        <p:spPr>
          <a:xfrm>
            <a:off x="4927600" y="1709361"/>
            <a:ext cx="336550" cy="2743200"/>
          </a:xfrm>
          <a:prstGeom prst="rect">
            <a:avLst/>
          </a:prstGeom>
          <a:ln w="22225">
            <a:solidFill>
              <a:schemeClr val="tx1"/>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 name="Rectangle 16"/>
          <p:cNvSpPr/>
          <p:nvPr/>
        </p:nvSpPr>
        <p:spPr>
          <a:xfrm>
            <a:off x="5264150" y="1709361"/>
            <a:ext cx="641350" cy="2743200"/>
          </a:xfrm>
          <a:prstGeom prst="rect">
            <a:avLst/>
          </a:prstGeom>
          <a:ln w="22225">
            <a:solidFill>
              <a:schemeClr val="tx1"/>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 name="Rectangle 17"/>
          <p:cNvSpPr/>
          <p:nvPr/>
        </p:nvSpPr>
        <p:spPr>
          <a:xfrm>
            <a:off x="5905500" y="1709361"/>
            <a:ext cx="1282700" cy="2743200"/>
          </a:xfrm>
          <a:prstGeom prst="rect">
            <a:avLst/>
          </a:prstGeom>
          <a:ln w="22225">
            <a:solidFill>
              <a:schemeClr val="tx1"/>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9" name="Rectangle 18"/>
          <p:cNvSpPr/>
          <p:nvPr/>
        </p:nvSpPr>
        <p:spPr>
          <a:xfrm>
            <a:off x="7188200" y="1703460"/>
            <a:ext cx="1003300" cy="2743200"/>
          </a:xfrm>
          <a:prstGeom prst="rect">
            <a:avLst/>
          </a:prstGeom>
          <a:ln w="22225">
            <a:solidFill>
              <a:schemeClr val="tx1"/>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0" name="Rectangle 19"/>
          <p:cNvSpPr/>
          <p:nvPr/>
        </p:nvSpPr>
        <p:spPr>
          <a:xfrm>
            <a:off x="8382000" y="1703460"/>
            <a:ext cx="342900" cy="2743200"/>
          </a:xfrm>
          <a:prstGeom prst="rect">
            <a:avLst/>
          </a:prstGeom>
          <a:ln w="22225">
            <a:solidFill>
              <a:schemeClr val="tx1"/>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 name="TextBox 3"/>
          <p:cNvSpPr txBox="1"/>
          <p:nvPr/>
        </p:nvSpPr>
        <p:spPr>
          <a:xfrm>
            <a:off x="1117480" y="5219979"/>
            <a:ext cx="6719687" cy="400110"/>
          </a:xfrm>
          <a:prstGeom prst="rect">
            <a:avLst/>
          </a:prstGeom>
          <a:noFill/>
        </p:spPr>
        <p:txBody>
          <a:bodyPr wrap="square" rtlCol="0">
            <a:spAutoFit/>
          </a:bodyPr>
          <a:lstStyle/>
          <a:p>
            <a:r>
              <a:rPr lang="en-US" sz="2000" dirty="0" smtClean="0">
                <a:solidFill>
                  <a:srgbClr val="FF0000"/>
                </a:solidFill>
              </a:rPr>
              <a:t>Quantification: </a:t>
            </a:r>
            <a:r>
              <a:rPr lang="en-US" sz="2000" b="1" dirty="0" smtClean="0">
                <a:solidFill>
                  <a:srgbClr val="FF0000"/>
                </a:solidFill>
              </a:rPr>
              <a:t>count and compare </a:t>
            </a:r>
            <a:r>
              <a:rPr lang="en-US" sz="2000" dirty="0" smtClean="0">
                <a:solidFill>
                  <a:srgbClr val="FF0000"/>
                </a:solidFill>
              </a:rPr>
              <a:t>reads aligning to each gene</a:t>
            </a:r>
            <a:endParaRPr lang="en-US" sz="2000" dirty="0">
              <a:solidFill>
                <a:srgbClr val="FF0000"/>
              </a:solidFill>
            </a:endParaRPr>
          </a:p>
        </p:txBody>
      </p:sp>
      <p:sp>
        <p:nvSpPr>
          <p:cNvPr id="21" name="TextBox 20"/>
          <p:cNvSpPr txBox="1"/>
          <p:nvPr/>
        </p:nvSpPr>
        <p:spPr>
          <a:xfrm rot="16200000">
            <a:off x="-1764267" y="1458685"/>
            <a:ext cx="3904343" cy="369332"/>
          </a:xfrm>
          <a:prstGeom prst="rect">
            <a:avLst/>
          </a:prstGeom>
          <a:noFill/>
        </p:spPr>
        <p:txBody>
          <a:bodyPr wrap="square" rtlCol="0">
            <a:spAutoFit/>
          </a:bodyPr>
          <a:lstStyle/>
          <a:p>
            <a:r>
              <a:rPr lang="en-US" dirty="0" smtClean="0"/>
              <a:t>Number of reads at each position</a:t>
            </a:r>
            <a:endParaRPr lang="en-US" dirty="0"/>
          </a:p>
        </p:txBody>
      </p:sp>
    </p:spTree>
    <p:extLst>
      <p:ext uri="{BB962C8B-B14F-4D97-AF65-F5344CB8AC3E}">
        <p14:creationId xmlns:p14="http://schemas.microsoft.com/office/powerpoint/2010/main" val="52459198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21</a:t>
            </a:fld>
            <a:endParaRPr lang="en-US"/>
          </a:p>
        </p:txBody>
      </p:sp>
      <p:sp>
        <p:nvSpPr>
          <p:cNvPr id="3" name="Rectangle 2"/>
          <p:cNvSpPr txBox="1">
            <a:spLocks noChangeArrowheads="1"/>
          </p:cNvSpPr>
          <p:nvPr/>
        </p:nvSpPr>
        <p:spPr>
          <a:xfrm>
            <a:off x="0" y="59922"/>
            <a:ext cx="9144000" cy="1569660"/>
          </a:xfrm>
          <a:prstGeom prst="rect">
            <a:avLst/>
          </a:prstGeom>
        </p:spPr>
        <p:txBody>
          <a:bodyPr wrap="square">
            <a:sp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defRPr/>
            </a:pPr>
            <a:r>
              <a:rPr lang="en-US" sz="3200" dirty="0" smtClean="0">
                <a:solidFill>
                  <a:srgbClr val="0D0D0D"/>
                </a:solidFill>
                <a:latin typeface="Arial" pitchFamily="-112" charset="0"/>
              </a:rPr>
              <a:t>Next-gen DNA sequencing and </a:t>
            </a:r>
            <a:r>
              <a:rPr lang="en-US" sz="3200" dirty="0" err="1" smtClean="0">
                <a:solidFill>
                  <a:srgbClr val="0D0D0D"/>
                </a:solidFill>
                <a:latin typeface="Arial" pitchFamily="-112" charset="0"/>
              </a:rPr>
              <a:t>RNAseq</a:t>
            </a:r>
            <a:r>
              <a:rPr lang="en-US" sz="3200" dirty="0" smtClean="0">
                <a:solidFill>
                  <a:srgbClr val="0D0D0D"/>
                </a:solidFill>
                <a:latin typeface="Arial" pitchFamily="-112" charset="0"/>
              </a:rPr>
              <a:t> collect the same type of data, but it is analyzed differently</a:t>
            </a:r>
            <a:endParaRPr lang="en-US" sz="3200" dirty="0">
              <a:solidFill>
                <a:srgbClr val="0D0D0D"/>
              </a:solidFill>
              <a:latin typeface="Arial" pitchFamily="-112" charset="0"/>
            </a:endParaRPr>
          </a:p>
        </p:txBody>
      </p:sp>
      <p:pic>
        <p:nvPicPr>
          <p:cNvPr id="4" name="Picture 3" descr="msmeg_5601 region genomic sequence stack view.tif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517" y="1734430"/>
            <a:ext cx="8816437" cy="2428187"/>
          </a:xfrm>
          <a:prstGeom prst="rect">
            <a:avLst/>
          </a:prstGeom>
        </p:spPr>
      </p:pic>
      <p:pic>
        <p:nvPicPr>
          <p:cNvPr id="5" name="Picture 4" descr="msmeg_5601 region rnaseq stack view.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517" y="4455219"/>
            <a:ext cx="8816437" cy="2303467"/>
          </a:xfrm>
          <a:prstGeom prst="rect">
            <a:avLst/>
          </a:prstGeom>
        </p:spPr>
      </p:pic>
      <p:sp>
        <p:nvSpPr>
          <p:cNvPr id="6" name="TextBox 5"/>
          <p:cNvSpPr txBox="1"/>
          <p:nvPr/>
        </p:nvSpPr>
        <p:spPr>
          <a:xfrm>
            <a:off x="218482" y="1428871"/>
            <a:ext cx="3441162" cy="400110"/>
          </a:xfrm>
          <a:prstGeom prst="rect">
            <a:avLst/>
          </a:prstGeom>
          <a:noFill/>
        </p:spPr>
        <p:txBody>
          <a:bodyPr wrap="square" rtlCol="0">
            <a:spAutoFit/>
          </a:bodyPr>
          <a:lstStyle/>
          <a:p>
            <a:r>
              <a:rPr lang="en-US" sz="2000" b="1" dirty="0" smtClean="0"/>
              <a:t>Genomic DNA sequencing:</a:t>
            </a:r>
            <a:endParaRPr lang="en-US" sz="2000" b="1" dirty="0"/>
          </a:p>
        </p:txBody>
      </p:sp>
      <p:sp>
        <p:nvSpPr>
          <p:cNvPr id="7" name="TextBox 6"/>
          <p:cNvSpPr txBox="1"/>
          <p:nvPr/>
        </p:nvSpPr>
        <p:spPr>
          <a:xfrm>
            <a:off x="218482" y="4473644"/>
            <a:ext cx="3441162" cy="400110"/>
          </a:xfrm>
          <a:prstGeom prst="rect">
            <a:avLst/>
          </a:prstGeom>
          <a:noFill/>
        </p:spPr>
        <p:txBody>
          <a:bodyPr wrap="square" rtlCol="0">
            <a:spAutoFit/>
          </a:bodyPr>
          <a:lstStyle/>
          <a:p>
            <a:r>
              <a:rPr lang="en-US" sz="2000" b="1" dirty="0" err="1" smtClean="0"/>
              <a:t>RNAseq</a:t>
            </a:r>
            <a:r>
              <a:rPr lang="en-US" sz="2000" b="1" dirty="0" smtClean="0"/>
              <a:t>:</a:t>
            </a:r>
            <a:endParaRPr lang="en-US" sz="2000" b="1" dirty="0"/>
          </a:p>
        </p:txBody>
      </p:sp>
    </p:spTree>
    <p:extLst>
      <p:ext uri="{BB962C8B-B14F-4D97-AF65-F5344CB8AC3E}">
        <p14:creationId xmlns:p14="http://schemas.microsoft.com/office/powerpoint/2010/main" val="12761100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85245" y="155179"/>
            <a:ext cx="8574157"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err="1" smtClean="0"/>
              <a:t>RNAseq</a:t>
            </a:r>
            <a:r>
              <a:rPr lang="en-US" sz="3200" dirty="0" smtClean="0"/>
              <a:t> advantages and disadvantages</a:t>
            </a:r>
          </a:p>
        </p:txBody>
      </p:sp>
      <p:sp>
        <p:nvSpPr>
          <p:cNvPr id="4" name="TextBox 3"/>
          <p:cNvSpPr txBox="1"/>
          <p:nvPr/>
        </p:nvSpPr>
        <p:spPr>
          <a:xfrm>
            <a:off x="851865" y="1626403"/>
            <a:ext cx="7573858" cy="4031873"/>
          </a:xfrm>
          <a:prstGeom prst="rect">
            <a:avLst/>
          </a:prstGeom>
          <a:noFill/>
        </p:spPr>
        <p:txBody>
          <a:bodyPr wrap="square" rtlCol="0">
            <a:spAutoFit/>
          </a:bodyPr>
          <a:lstStyle/>
          <a:p>
            <a:r>
              <a:rPr lang="en-US" sz="2000" dirty="0" smtClean="0"/>
              <a:t>Advantages:</a:t>
            </a:r>
          </a:p>
          <a:p>
            <a:pPr marL="285750" indent="-285750">
              <a:buFont typeface="Arial"/>
              <a:buChar char="•"/>
            </a:pPr>
            <a:r>
              <a:rPr lang="en-US" sz="2000" dirty="0" smtClean="0"/>
              <a:t>Look at thousands of genes simultaneously</a:t>
            </a:r>
          </a:p>
          <a:p>
            <a:pPr marL="285750" indent="-285750">
              <a:buFont typeface="Arial"/>
              <a:buChar char="•"/>
            </a:pPr>
            <a:r>
              <a:rPr lang="en-US" sz="2000" dirty="0" smtClean="0"/>
              <a:t>Large dynamic range</a:t>
            </a:r>
          </a:p>
          <a:p>
            <a:pPr marL="285750" indent="-285750">
              <a:buFont typeface="Arial"/>
              <a:buChar char="•"/>
            </a:pPr>
            <a:r>
              <a:rPr lang="en-US" sz="2000" dirty="0" smtClean="0"/>
              <a:t>Small amount of starting material is okay</a:t>
            </a:r>
          </a:p>
          <a:p>
            <a:pPr marL="285750" indent="-285750">
              <a:buFont typeface="Arial"/>
              <a:buChar char="•"/>
            </a:pPr>
            <a:r>
              <a:rPr lang="en-US" sz="2000" dirty="0" smtClean="0"/>
              <a:t>No prior knowledge of expressed regions is needed</a:t>
            </a:r>
          </a:p>
          <a:p>
            <a:pPr marL="285750" indent="-285750">
              <a:buFont typeface="Arial"/>
              <a:buChar char="•"/>
            </a:pPr>
            <a:r>
              <a:rPr lang="en-US" sz="2000" dirty="0" smtClean="0"/>
              <a:t>Can sometimes get additional information besides expression levels (transcription start sites, splice variants)</a:t>
            </a:r>
          </a:p>
          <a:p>
            <a:pPr marL="285750" indent="-285750">
              <a:buFont typeface="Arial"/>
              <a:buChar char="•"/>
            </a:pPr>
            <a:endParaRPr lang="en-US" sz="2000" dirty="0"/>
          </a:p>
          <a:p>
            <a:r>
              <a:rPr lang="en-US" sz="2000" dirty="0" smtClean="0"/>
              <a:t>Disadvantages</a:t>
            </a:r>
            <a:r>
              <a:rPr lang="en-US" sz="2000" dirty="0"/>
              <a:t>:</a:t>
            </a:r>
          </a:p>
          <a:p>
            <a:pPr marL="285750" indent="-285750">
              <a:buFont typeface="Arial"/>
              <a:buChar char="•"/>
            </a:pPr>
            <a:r>
              <a:rPr lang="en-US" sz="2000" dirty="0" smtClean="0"/>
              <a:t>Expensive</a:t>
            </a:r>
          </a:p>
          <a:p>
            <a:pPr marL="285750" indent="-285750">
              <a:buFont typeface="Arial"/>
              <a:buChar char="•"/>
            </a:pPr>
            <a:r>
              <a:rPr lang="en-US" sz="2000" dirty="0" smtClean="0"/>
              <a:t>Involves PCR which can lead to bias</a:t>
            </a:r>
          </a:p>
          <a:p>
            <a:endParaRPr lang="en-US" dirty="0" smtClean="0"/>
          </a:p>
          <a:p>
            <a:pPr marL="285750" indent="-285750">
              <a:buFont typeface="Arial"/>
              <a:buChar char="•"/>
            </a:pPr>
            <a:endParaRPr lang="en-US" dirty="0"/>
          </a:p>
        </p:txBody>
      </p:sp>
      <p:sp>
        <p:nvSpPr>
          <p:cNvPr id="2" name="Slide Number Placeholder 1"/>
          <p:cNvSpPr>
            <a:spLocks noGrp="1"/>
          </p:cNvSpPr>
          <p:nvPr>
            <p:ph type="sldNum" sz="quarter" idx="12"/>
          </p:nvPr>
        </p:nvSpPr>
        <p:spPr/>
        <p:txBody>
          <a:bodyPr/>
          <a:lstStyle/>
          <a:p>
            <a:fld id="{E9EFAE17-38F3-244D-A9B2-94C182E4B82E}" type="slidenum">
              <a:rPr lang="en-US" smtClean="0"/>
              <a:t>22</a:t>
            </a:fld>
            <a:endParaRPr lang="en-US"/>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166760" y="3116160"/>
              <a:ext cx="5419440" cy="84240"/>
            </p14:xfrm>
          </p:contentPart>
        </mc:Choice>
        <mc:Fallback xmlns="">
          <p:pic>
            <p:nvPicPr>
              <p:cNvPr id="5" name="Ink 4"/>
              <p:cNvPicPr/>
              <p:nvPr/>
            </p:nvPicPr>
            <p:blipFill>
              <a:blip r:embed="rId3"/>
              <a:stretch>
                <a:fillRect/>
              </a:stretch>
            </p:blipFill>
            <p:spPr>
              <a:xfrm>
                <a:off x="1155600" y="3104640"/>
                <a:ext cx="5439240" cy="109080"/>
              </a:xfrm>
              <a:prstGeom prst="rect">
                <a:avLst/>
              </a:prstGeom>
            </p:spPr>
          </p:pic>
        </mc:Fallback>
      </mc:AlternateContent>
    </p:spTree>
    <p:extLst>
      <p:ext uri="{BB962C8B-B14F-4D97-AF65-F5344CB8AC3E}">
        <p14:creationId xmlns:p14="http://schemas.microsoft.com/office/powerpoint/2010/main" val="1397053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23</a:t>
            </a:fld>
            <a:endParaRPr lang="en-US"/>
          </a:p>
        </p:txBody>
      </p:sp>
      <p:sp>
        <p:nvSpPr>
          <p:cNvPr id="3" name="Title 1"/>
          <p:cNvSpPr txBox="1">
            <a:spLocks/>
          </p:cNvSpPr>
          <p:nvPr/>
        </p:nvSpPr>
        <p:spPr>
          <a:xfrm>
            <a:off x="52916" y="155179"/>
            <a:ext cx="9033444"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600" dirty="0" smtClean="0"/>
              <a:t>Gene expression can be measured at the level of protein too</a:t>
            </a:r>
          </a:p>
        </p:txBody>
      </p:sp>
      <p:sp>
        <p:nvSpPr>
          <p:cNvPr id="4" name="TextBox 3"/>
          <p:cNvSpPr txBox="1"/>
          <p:nvPr/>
        </p:nvSpPr>
        <p:spPr>
          <a:xfrm>
            <a:off x="731253" y="1842105"/>
            <a:ext cx="7031762" cy="3970318"/>
          </a:xfrm>
          <a:prstGeom prst="rect">
            <a:avLst/>
          </a:prstGeom>
          <a:noFill/>
        </p:spPr>
        <p:txBody>
          <a:bodyPr wrap="square" rtlCol="0">
            <a:spAutoFit/>
          </a:bodyPr>
          <a:lstStyle/>
          <a:p>
            <a:pPr marL="285750" indent="-285750">
              <a:buFont typeface="Arial"/>
              <a:buChar char="•"/>
            </a:pPr>
            <a:r>
              <a:rPr lang="en-US" sz="2800" dirty="0" smtClean="0"/>
              <a:t>Western blotting</a:t>
            </a:r>
          </a:p>
          <a:p>
            <a:pPr marL="285750" indent="-285750">
              <a:buFont typeface="Arial"/>
              <a:buChar char="•"/>
            </a:pPr>
            <a:endParaRPr lang="en-US" sz="2800" dirty="0"/>
          </a:p>
          <a:p>
            <a:pPr marL="285750" indent="-285750">
              <a:buFont typeface="Arial"/>
              <a:buChar char="•"/>
            </a:pPr>
            <a:endParaRPr lang="en-US" sz="2800" dirty="0" smtClean="0"/>
          </a:p>
          <a:p>
            <a:pPr marL="285750" indent="-285750">
              <a:buFont typeface="Arial"/>
              <a:buChar char="•"/>
            </a:pPr>
            <a:endParaRPr lang="en-US" sz="2800" dirty="0" smtClean="0"/>
          </a:p>
          <a:p>
            <a:pPr marL="285750" indent="-285750">
              <a:buFont typeface="Arial"/>
              <a:buChar char="•"/>
            </a:pPr>
            <a:r>
              <a:rPr lang="en-US" sz="2800" dirty="0" smtClean="0"/>
              <a:t>Mass spectrometry</a:t>
            </a:r>
          </a:p>
          <a:p>
            <a:pPr marL="285750" indent="-285750">
              <a:buFont typeface="Arial"/>
              <a:buChar char="•"/>
            </a:pPr>
            <a:endParaRPr lang="en-US" sz="2800" dirty="0"/>
          </a:p>
          <a:p>
            <a:pPr marL="285750" indent="-285750">
              <a:buFont typeface="Arial"/>
              <a:buChar char="•"/>
            </a:pPr>
            <a:endParaRPr lang="en-US" sz="2800" dirty="0" smtClean="0"/>
          </a:p>
          <a:p>
            <a:endParaRPr lang="en-US" sz="2800" dirty="0" smtClean="0"/>
          </a:p>
          <a:p>
            <a:pPr marL="285750" indent="-285750">
              <a:buFont typeface="Arial"/>
              <a:buChar char="•"/>
            </a:pPr>
            <a:r>
              <a:rPr lang="en-US" sz="2800" dirty="0" smtClean="0"/>
              <a:t>Reporters</a:t>
            </a:r>
            <a:endParaRPr lang="en-US" sz="2800" dirty="0"/>
          </a:p>
        </p:txBody>
      </p:sp>
      <p:sp>
        <p:nvSpPr>
          <p:cNvPr id="5" name="TextBox 4"/>
          <p:cNvSpPr txBox="1"/>
          <p:nvPr/>
        </p:nvSpPr>
        <p:spPr>
          <a:xfrm>
            <a:off x="2829338" y="5156020"/>
            <a:ext cx="5227984" cy="1200329"/>
          </a:xfrm>
          <a:prstGeom prst="rect">
            <a:avLst/>
          </a:prstGeom>
          <a:noFill/>
        </p:spPr>
        <p:txBody>
          <a:bodyPr wrap="square" rtlCol="0">
            <a:spAutoFit/>
          </a:bodyPr>
          <a:lstStyle/>
          <a:p>
            <a:r>
              <a:rPr lang="en-US" dirty="0" smtClean="0"/>
              <a:t>Reporter example: use a promoter from a gene of interest to drive expression of GFP (green fluorescent protein). GFP levels “report” how much expression </a:t>
            </a:r>
            <a:r>
              <a:rPr lang="en-US" dirty="0" err="1" smtClean="0"/>
              <a:t>occurrred</a:t>
            </a:r>
            <a:r>
              <a:rPr lang="en-US" dirty="0" smtClean="0"/>
              <a:t>.</a:t>
            </a:r>
            <a:endParaRPr lang="en-US" dirty="0"/>
          </a:p>
        </p:txBody>
      </p:sp>
    </p:spTree>
    <p:extLst>
      <p:ext uri="{BB962C8B-B14F-4D97-AF65-F5344CB8AC3E}">
        <p14:creationId xmlns:p14="http://schemas.microsoft.com/office/powerpoint/2010/main" val="17119064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D6BAAF1-C300-F24C-B3A6-14AFD545B91B}" type="slidenum">
              <a:rPr lang="en-US" smtClean="0"/>
              <a:t>24</a:t>
            </a:fld>
            <a:endParaRPr lang="en-US"/>
          </a:p>
        </p:txBody>
      </p:sp>
      <p:pic>
        <p:nvPicPr>
          <p:cNvPr id="3" name="Picture 2"/>
          <p:cNvPicPr>
            <a:picLocks noChangeAspect="1"/>
          </p:cNvPicPr>
          <p:nvPr/>
        </p:nvPicPr>
        <p:blipFill>
          <a:blip r:embed="rId2"/>
          <a:stretch>
            <a:fillRect/>
          </a:stretch>
        </p:blipFill>
        <p:spPr>
          <a:xfrm>
            <a:off x="264697" y="1345120"/>
            <a:ext cx="6819598" cy="5193792"/>
          </a:xfrm>
          <a:prstGeom prst="rect">
            <a:avLst/>
          </a:prstGeom>
        </p:spPr>
      </p:pic>
      <p:sp>
        <p:nvSpPr>
          <p:cNvPr id="4" name="TextBox 3"/>
          <p:cNvSpPr txBox="1"/>
          <p:nvPr/>
        </p:nvSpPr>
        <p:spPr>
          <a:xfrm>
            <a:off x="1249680" y="280416"/>
            <a:ext cx="7437120" cy="646331"/>
          </a:xfrm>
          <a:prstGeom prst="rect">
            <a:avLst/>
          </a:prstGeom>
          <a:noFill/>
        </p:spPr>
        <p:txBody>
          <a:bodyPr wrap="square" rtlCol="0">
            <a:spAutoFit/>
          </a:bodyPr>
          <a:lstStyle/>
          <a:p>
            <a:r>
              <a:rPr lang="en-US" sz="3600" dirty="0" smtClean="0"/>
              <a:t>Quiz 3 distribution of grades</a:t>
            </a:r>
            <a:endParaRPr lang="en-US" sz="3600" dirty="0"/>
          </a:p>
        </p:txBody>
      </p:sp>
      <p:sp>
        <p:nvSpPr>
          <p:cNvPr id="5" name="TextBox 4"/>
          <p:cNvSpPr txBox="1"/>
          <p:nvPr/>
        </p:nvSpPr>
        <p:spPr>
          <a:xfrm>
            <a:off x="6717792" y="1072896"/>
            <a:ext cx="1969008" cy="646331"/>
          </a:xfrm>
          <a:prstGeom prst="rect">
            <a:avLst/>
          </a:prstGeom>
          <a:noFill/>
        </p:spPr>
        <p:txBody>
          <a:bodyPr wrap="square" rtlCol="0">
            <a:spAutoFit/>
          </a:bodyPr>
          <a:lstStyle/>
          <a:p>
            <a:r>
              <a:rPr lang="en-US" dirty="0" smtClean="0"/>
              <a:t>Mean: 85.22</a:t>
            </a:r>
          </a:p>
          <a:p>
            <a:r>
              <a:rPr lang="en-US" dirty="0" smtClean="0"/>
              <a:t>Median: 92</a:t>
            </a:r>
            <a:endParaRPr lang="en-US" dirty="0"/>
          </a:p>
        </p:txBody>
      </p:sp>
    </p:spTree>
    <p:extLst>
      <p:ext uri="{BB962C8B-B14F-4D97-AF65-F5344CB8AC3E}">
        <p14:creationId xmlns:p14="http://schemas.microsoft.com/office/powerpoint/2010/main" val="17499220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
        <p:nvSpPr>
          <p:cNvPr id="4" name="Slide Number Placeholder 3"/>
          <p:cNvSpPr>
            <a:spLocks noGrp="1"/>
          </p:cNvSpPr>
          <p:nvPr>
            <p:ph type="sldNum" sz="quarter" idx="12"/>
          </p:nvPr>
        </p:nvSpPr>
        <p:spPr/>
        <p:txBody>
          <a:bodyPr/>
          <a:lstStyle/>
          <a:p>
            <a:fld id="{2D6BAAF1-C300-F24C-B3A6-14AFD545B91B}" type="slidenum">
              <a:rPr lang="en-US" smtClean="0"/>
              <a:t>3</a:t>
            </a:fld>
            <a:endParaRPr lang="en-US"/>
          </a:p>
        </p:txBody>
      </p:sp>
      <p:pic>
        <p:nvPicPr>
          <p:cNvPr id="5" name="Picture 4"/>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63500" y="63500"/>
            <a:ext cx="9017000" cy="6731000"/>
          </a:xfrm>
          <a:prstGeom prst="rect">
            <a:avLst/>
          </a:prstGeom>
        </p:spPr>
      </p:pic>
    </p:spTree>
    <p:extLst>
      <p:ext uri="{BB962C8B-B14F-4D97-AF65-F5344CB8AC3E}">
        <p14:creationId xmlns:p14="http://schemas.microsoft.com/office/powerpoint/2010/main" val="15058093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D6BAAF1-C300-F24C-B3A6-14AFD545B91B}" type="slidenum">
              <a:rPr lang="en-US" smtClean="0"/>
              <a:t>4</a:t>
            </a:fld>
            <a:endParaRPr lang="en-US"/>
          </a:p>
        </p:txBody>
      </p:sp>
      <p:pic>
        <p:nvPicPr>
          <p:cNvPr id="3" name="Picture 2"/>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8636000" cy="6350000"/>
          </a:xfrm>
          <a:prstGeom prst="rect">
            <a:avLst/>
          </a:prstGeom>
        </p:spPr>
      </p:pic>
    </p:spTree>
    <p:extLst>
      <p:ext uri="{BB962C8B-B14F-4D97-AF65-F5344CB8AC3E}">
        <p14:creationId xmlns:p14="http://schemas.microsoft.com/office/powerpoint/2010/main" val="3748579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
        <p:nvSpPr>
          <p:cNvPr id="4" name="Slide Number Placeholder 3"/>
          <p:cNvSpPr>
            <a:spLocks noGrp="1"/>
          </p:cNvSpPr>
          <p:nvPr>
            <p:ph type="sldNum" sz="quarter" idx="12"/>
          </p:nvPr>
        </p:nvSpPr>
        <p:spPr/>
        <p:txBody>
          <a:bodyPr/>
          <a:lstStyle/>
          <a:p>
            <a:fld id="{2D6BAAF1-C300-F24C-B3A6-14AFD545B91B}" type="slidenum">
              <a:rPr lang="en-US" smtClean="0"/>
              <a:t>5</a:t>
            </a:fld>
            <a:endParaRPr lang="en-US"/>
          </a:p>
        </p:txBody>
      </p:sp>
      <p:pic>
        <p:nvPicPr>
          <p:cNvPr id="5" name="Picture 4"/>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63500" y="63500"/>
            <a:ext cx="9017000" cy="6731000"/>
          </a:xfrm>
          <a:prstGeom prst="rect">
            <a:avLst/>
          </a:prstGeom>
        </p:spPr>
      </p:pic>
    </p:spTree>
    <p:extLst>
      <p:ext uri="{BB962C8B-B14F-4D97-AF65-F5344CB8AC3E}">
        <p14:creationId xmlns:p14="http://schemas.microsoft.com/office/powerpoint/2010/main" val="12448463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D6BAAF1-C300-F24C-B3A6-14AFD545B91B}" type="slidenum">
              <a:rPr lang="en-US" smtClean="0"/>
              <a:t>6</a:t>
            </a:fld>
            <a:endParaRPr lang="en-US"/>
          </a:p>
        </p:txBody>
      </p:sp>
      <p:pic>
        <p:nvPicPr>
          <p:cNvPr id="3" name="Picture 2"/>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8636000" cy="6350000"/>
          </a:xfrm>
          <a:prstGeom prst="rect">
            <a:avLst/>
          </a:prstGeom>
        </p:spPr>
      </p:pic>
    </p:spTree>
    <p:extLst>
      <p:ext uri="{BB962C8B-B14F-4D97-AF65-F5344CB8AC3E}">
        <p14:creationId xmlns:p14="http://schemas.microsoft.com/office/powerpoint/2010/main" val="14180235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7</a:t>
            </a:fld>
            <a:endParaRPr lang="en-US"/>
          </a:p>
        </p:txBody>
      </p:sp>
      <p:sp>
        <p:nvSpPr>
          <p:cNvPr id="3" name="Title 1"/>
          <p:cNvSpPr txBox="1">
            <a:spLocks/>
          </p:cNvSpPr>
          <p:nvPr/>
        </p:nvSpPr>
        <p:spPr>
          <a:xfrm>
            <a:off x="52916" y="155179"/>
            <a:ext cx="9033444"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600" dirty="0" smtClean="0"/>
              <a:t>Why might you want to measure gene expression?</a:t>
            </a:r>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612440" y="1521360"/>
              <a:ext cx="4650840" cy="2490120"/>
            </p14:xfrm>
          </p:contentPart>
        </mc:Choice>
        <mc:Fallback xmlns="">
          <p:pic>
            <p:nvPicPr>
              <p:cNvPr id="4" name="Ink 3"/>
              <p:cNvPicPr/>
              <p:nvPr/>
            </p:nvPicPr>
            <p:blipFill>
              <a:blip r:embed="rId3"/>
              <a:stretch>
                <a:fillRect/>
              </a:stretch>
            </p:blipFill>
            <p:spPr>
              <a:xfrm>
                <a:off x="1595520" y="1507320"/>
                <a:ext cx="4683240" cy="2520360"/>
              </a:xfrm>
              <a:prstGeom prst="rect">
                <a:avLst/>
              </a:prstGeom>
            </p:spPr>
          </p:pic>
        </mc:Fallback>
      </mc:AlternateContent>
      <p:sp>
        <p:nvSpPr>
          <p:cNvPr id="5" name="TextBox 4"/>
          <p:cNvSpPr txBox="1"/>
          <p:nvPr/>
        </p:nvSpPr>
        <p:spPr>
          <a:xfrm>
            <a:off x="1612440" y="4373217"/>
            <a:ext cx="5314121" cy="646331"/>
          </a:xfrm>
          <a:prstGeom prst="rect">
            <a:avLst/>
          </a:prstGeom>
          <a:noFill/>
        </p:spPr>
        <p:txBody>
          <a:bodyPr wrap="square" rtlCol="0">
            <a:spAutoFit/>
          </a:bodyPr>
          <a:lstStyle/>
          <a:p>
            <a:r>
              <a:rPr lang="en-US" dirty="0" smtClean="0"/>
              <a:t>Determine the effect of a perturbation on phenotype (</a:t>
            </a:r>
            <a:r>
              <a:rPr lang="en-US" dirty="0" err="1" smtClean="0"/>
              <a:t>eg</a:t>
            </a:r>
            <a:r>
              <a:rPr lang="en-US" dirty="0" smtClean="0"/>
              <a:t>, drug, stress condition, </a:t>
            </a:r>
            <a:r>
              <a:rPr lang="en-US" dirty="0" err="1" smtClean="0"/>
              <a:t>etc</a:t>
            </a:r>
            <a:r>
              <a:rPr lang="en-US" dirty="0" smtClean="0"/>
              <a:t>)</a:t>
            </a:r>
            <a:endParaRPr lang="en-US" dirty="0"/>
          </a:p>
        </p:txBody>
      </p:sp>
    </p:spTree>
    <p:extLst>
      <p:ext uri="{BB962C8B-B14F-4D97-AF65-F5344CB8AC3E}">
        <p14:creationId xmlns:p14="http://schemas.microsoft.com/office/powerpoint/2010/main" val="20835427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8</a:t>
            </a:fld>
            <a:endParaRPr lang="en-US"/>
          </a:p>
        </p:txBody>
      </p:sp>
      <p:sp>
        <p:nvSpPr>
          <p:cNvPr id="3" name="Title 1"/>
          <p:cNvSpPr txBox="1">
            <a:spLocks/>
          </p:cNvSpPr>
          <p:nvPr/>
        </p:nvSpPr>
        <p:spPr>
          <a:xfrm>
            <a:off x="52916" y="155179"/>
            <a:ext cx="9033444"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600" dirty="0" smtClean="0"/>
              <a:t>Some techniques for measuring gene expression</a:t>
            </a:r>
          </a:p>
        </p:txBody>
      </p:sp>
      <p:sp>
        <p:nvSpPr>
          <p:cNvPr id="4" name="TextBox 3"/>
          <p:cNvSpPr txBox="1"/>
          <p:nvPr/>
        </p:nvSpPr>
        <p:spPr>
          <a:xfrm>
            <a:off x="731253" y="1298179"/>
            <a:ext cx="7031762" cy="3970318"/>
          </a:xfrm>
          <a:prstGeom prst="rect">
            <a:avLst/>
          </a:prstGeom>
          <a:noFill/>
        </p:spPr>
        <p:txBody>
          <a:bodyPr wrap="square" rtlCol="0">
            <a:spAutoFit/>
          </a:bodyPr>
          <a:lstStyle/>
          <a:p>
            <a:pPr marL="285750" indent="-285750">
              <a:buFont typeface="Arial"/>
              <a:buChar char="•"/>
            </a:pPr>
            <a:r>
              <a:rPr lang="en-US" sz="2800" dirty="0" smtClean="0"/>
              <a:t>Quantitative PCR</a:t>
            </a:r>
          </a:p>
          <a:p>
            <a:pPr marL="285750" indent="-285750">
              <a:buFont typeface="Arial"/>
              <a:buChar char="•"/>
            </a:pPr>
            <a:endParaRPr lang="en-US" sz="2800" dirty="0"/>
          </a:p>
          <a:p>
            <a:pPr marL="285750" indent="-285750">
              <a:buFont typeface="Arial"/>
              <a:buChar char="•"/>
            </a:pPr>
            <a:endParaRPr lang="en-US" sz="2800" dirty="0" smtClean="0"/>
          </a:p>
          <a:p>
            <a:pPr marL="285750" indent="-285750">
              <a:buFont typeface="Arial"/>
              <a:buChar char="•"/>
            </a:pPr>
            <a:endParaRPr lang="en-US" sz="2800" dirty="0" smtClean="0"/>
          </a:p>
          <a:p>
            <a:pPr marL="285750" indent="-285750">
              <a:buFont typeface="Arial"/>
              <a:buChar char="•"/>
            </a:pPr>
            <a:r>
              <a:rPr lang="en-US" sz="2800" dirty="0" smtClean="0"/>
              <a:t>Microarrays</a:t>
            </a:r>
          </a:p>
          <a:p>
            <a:pPr marL="285750" indent="-285750">
              <a:buFont typeface="Arial"/>
              <a:buChar char="•"/>
            </a:pPr>
            <a:endParaRPr lang="en-US" sz="2800" dirty="0"/>
          </a:p>
          <a:p>
            <a:pPr marL="285750" indent="-285750">
              <a:buFont typeface="Arial"/>
              <a:buChar char="•"/>
            </a:pPr>
            <a:endParaRPr lang="en-US" sz="2800" dirty="0" smtClean="0"/>
          </a:p>
          <a:p>
            <a:endParaRPr lang="en-US" sz="2800" dirty="0" smtClean="0"/>
          </a:p>
          <a:p>
            <a:pPr marL="285750" indent="-285750">
              <a:buFont typeface="Arial"/>
              <a:buChar char="•"/>
            </a:pPr>
            <a:r>
              <a:rPr lang="en-US" sz="2800" dirty="0" err="1" smtClean="0"/>
              <a:t>RNAseq</a:t>
            </a:r>
            <a:endParaRPr lang="en-US" sz="2800" dirty="0"/>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157760" y="1879560"/>
              <a:ext cx="6166440" cy="4192560"/>
            </p14:xfrm>
          </p:contentPart>
        </mc:Choice>
        <mc:Fallback xmlns="">
          <p:pic>
            <p:nvPicPr>
              <p:cNvPr id="5" name="Ink 4"/>
              <p:cNvPicPr/>
              <p:nvPr/>
            </p:nvPicPr>
            <p:blipFill>
              <a:blip r:embed="rId3"/>
              <a:stretch>
                <a:fillRect/>
              </a:stretch>
            </p:blipFill>
            <p:spPr>
              <a:xfrm>
                <a:off x="1143000" y="1865160"/>
                <a:ext cx="6193080" cy="4223160"/>
              </a:xfrm>
              <a:prstGeom prst="rect">
                <a:avLst/>
              </a:prstGeom>
            </p:spPr>
          </p:pic>
        </mc:Fallback>
      </mc:AlternateContent>
    </p:spTree>
    <p:extLst>
      <p:ext uri="{BB962C8B-B14F-4D97-AF65-F5344CB8AC3E}">
        <p14:creationId xmlns:p14="http://schemas.microsoft.com/office/powerpoint/2010/main" val="123513867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9EFAE17-38F3-244D-A9B2-94C182E4B82E}" type="slidenum">
              <a:rPr lang="en-US" smtClean="0"/>
              <a:t>9</a:t>
            </a:fld>
            <a:endParaRPr lang="en-US"/>
          </a:p>
        </p:txBody>
      </p:sp>
      <p:sp>
        <p:nvSpPr>
          <p:cNvPr id="3" name="Title 1"/>
          <p:cNvSpPr txBox="1">
            <a:spLocks/>
          </p:cNvSpPr>
          <p:nvPr/>
        </p:nvSpPr>
        <p:spPr>
          <a:xfrm>
            <a:off x="52916" y="155179"/>
            <a:ext cx="9033444" cy="1143000"/>
          </a:xfrm>
          <a:prstGeom prst="rect">
            <a:avLst/>
          </a:prstGeom>
        </p:spPr>
        <p:txBody>
          <a:bodyP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smtClean="0"/>
              <a:t>Quantitative PCR (aka </a:t>
            </a:r>
            <a:r>
              <a:rPr lang="en-US" sz="3200" dirty="0" err="1" smtClean="0"/>
              <a:t>qPCR</a:t>
            </a:r>
            <a:r>
              <a:rPr lang="en-US" sz="3200" dirty="0" smtClean="0"/>
              <a:t>, RT-PCR, </a:t>
            </a:r>
            <a:r>
              <a:rPr lang="en-US" sz="3200" dirty="0" err="1" smtClean="0"/>
              <a:t>qRT</a:t>
            </a:r>
            <a:r>
              <a:rPr lang="en-US" sz="3200" dirty="0" smtClean="0"/>
              <a:t>-PCR)</a:t>
            </a:r>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753840" y="1072800"/>
              <a:ext cx="7808040" cy="5097960"/>
            </p14:xfrm>
          </p:contentPart>
        </mc:Choice>
        <mc:Fallback xmlns="">
          <p:pic>
            <p:nvPicPr>
              <p:cNvPr id="4" name="Ink 3"/>
              <p:cNvPicPr/>
              <p:nvPr/>
            </p:nvPicPr>
            <p:blipFill>
              <a:blip r:embed="rId3"/>
              <a:stretch>
                <a:fillRect/>
              </a:stretch>
            </p:blipFill>
            <p:spPr>
              <a:xfrm>
                <a:off x="742680" y="1058400"/>
                <a:ext cx="7836120" cy="5128920"/>
              </a:xfrm>
              <a:prstGeom prst="rect">
                <a:avLst/>
              </a:prstGeom>
            </p:spPr>
          </p:pic>
        </mc:Fallback>
      </mc:AlternateContent>
    </p:spTree>
    <p:extLst>
      <p:ext uri="{BB962C8B-B14F-4D97-AF65-F5344CB8AC3E}">
        <p14:creationId xmlns:p14="http://schemas.microsoft.com/office/powerpoint/2010/main" val="1398711595"/>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WASPOLLED" val="739C92470F004310A79BA862A6942BE8"/>
  <p:tag name="TPVERSION" val="5"/>
  <p:tag name="TPFULLVERSION" val="5.3.1.3337"/>
  <p:tag name="PPTVERSION" val="15"/>
  <p:tag name="TPOS" val="2"/>
</p:tagLst>
</file>

<file path=ppt/tags/tag2.xml><?xml version="1.0" encoding="utf-8"?>
<p:tagLst xmlns:a="http://schemas.openxmlformats.org/drawingml/2006/main" xmlns:r="http://schemas.openxmlformats.org/officeDocument/2006/relationships" xmlns:p="http://schemas.openxmlformats.org/presentationml/2006/main">
  <p:tag name="__PE_POLL_EMBED_ID" val="9d556ce6-1dd4-4b02-a8bd-c9ea5a7ed4fa"/>
</p:tagLst>
</file>

<file path=ppt/tags/tag3.xml><?xml version="1.0" encoding="utf-8"?>
<p:tagLst xmlns:a="http://schemas.openxmlformats.org/drawingml/2006/main" xmlns:r="http://schemas.openxmlformats.org/officeDocument/2006/relationships" xmlns:p="http://schemas.openxmlformats.org/presentationml/2006/main">
  <p:tag name="__PE_IMAGE" val="fb50398b-6c40-443e-a105-fb061d3084d3"/>
</p:tagLst>
</file>

<file path=ppt/tags/tag4.xml><?xml version="1.0" encoding="utf-8"?>
<p:tagLst xmlns:a="http://schemas.openxmlformats.org/drawingml/2006/main" xmlns:r="http://schemas.openxmlformats.org/officeDocument/2006/relationships" xmlns:p="http://schemas.openxmlformats.org/presentationml/2006/main">
  <p:tag name="__PE_POLL_EMBED_ID" val="32f0a353-4b80-4f0e-862b-57876f22a04d"/>
</p:tagLst>
</file>

<file path=ppt/tags/tag5.xml><?xml version="1.0" encoding="utf-8"?>
<p:tagLst xmlns:a="http://schemas.openxmlformats.org/drawingml/2006/main" xmlns:r="http://schemas.openxmlformats.org/officeDocument/2006/relationships" xmlns:p="http://schemas.openxmlformats.org/presentationml/2006/main">
  <p:tag name="__PE_IMAGE" val="f8fc0aac-c7b9-4a70-b1d3-17c5a508570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27349</TotalTime>
  <Words>666</Words>
  <Application>Microsoft Macintosh PowerPoint</Application>
  <PresentationFormat>On-screen Show (4:3)</PresentationFormat>
  <Paragraphs>131</Paragraphs>
  <Slides>24</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Calibri</vt:lpstr>
      <vt:lpstr>ＭＳ Ｐゴシック</vt:lpstr>
      <vt:lpstr>msgothic</vt:lpstr>
      <vt:lpstr>Wingdings</vt:lpstr>
      <vt:lpstr>Arial</vt:lpstr>
      <vt:lpstr>Office Theme</vt:lpstr>
      <vt:lpstr>PowerPoint Presentation</vt:lpstr>
      <vt:lpstr>Project: using the knowledge and tools of molecular biology to tackle human disease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Harvard School of Public Health</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Scarlet Shell</dc:creator>
  <cp:lastModifiedBy>Shell, Scarlet</cp:lastModifiedBy>
  <cp:revision>221</cp:revision>
  <dcterms:created xsi:type="dcterms:W3CDTF">2016-10-14T18:06:27Z</dcterms:created>
  <dcterms:modified xsi:type="dcterms:W3CDTF">2017-11-17T19:24:06Z</dcterms:modified>
</cp:coreProperties>
</file>

<file path=docProps/thumbnail.jpeg>
</file>